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3" r:id="rId1"/>
  </p:sldMasterIdLst>
  <p:notesMasterIdLst>
    <p:notesMasterId r:id="rId3"/>
  </p:notesMasterIdLst>
  <p:sldIdLst>
    <p:sldId id="256" r:id="rId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F2F2F2"/>
    <a:srgbClr val="A5C8E8"/>
    <a:srgbClr val="668BCE"/>
    <a:srgbClr val="1F3864"/>
    <a:srgbClr val="4D74AD"/>
    <a:srgbClr val="6773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C95B80D-3987-4140-9FD6-9A133648CC7D}" v="15" dt="2023-04-18T17:32:30.96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28"/>
  </p:normalViewPr>
  <p:slideViewPr>
    <p:cSldViewPr snapToGrid="0">
      <p:cViewPr varScale="1">
        <p:scale>
          <a:sx n="115" d="100"/>
          <a:sy n="115" d="100"/>
        </p:scale>
        <p:origin x="37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microsoft.com/office/2016/11/relationships/changesInfo" Target="changesInfos/changesInfo1.xml"/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Relationship Id="rId9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uri jeong" userId="c2c85127bacbb64e" providerId="LiveId" clId="{AC95B80D-3987-4140-9FD6-9A133648CC7D}"/>
    <pc:docChg chg="modSld modMainMaster">
      <pc:chgData name="juri jeong" userId="c2c85127bacbb64e" providerId="LiveId" clId="{AC95B80D-3987-4140-9FD6-9A133648CC7D}" dt="2023-04-18T17:32:30.960" v="4"/>
      <pc:docMkLst>
        <pc:docMk/>
      </pc:docMkLst>
      <pc:sldChg chg="modSp">
        <pc:chgData name="juri jeong" userId="c2c85127bacbb64e" providerId="LiveId" clId="{AC95B80D-3987-4140-9FD6-9A133648CC7D}" dt="2023-04-18T17:32:30.960" v="4"/>
        <pc:sldMkLst>
          <pc:docMk/>
          <pc:sldMk cId="3917151309" sldId="256"/>
        </pc:sldMkLst>
        <pc:spChg chg="mod">
          <ac:chgData name="juri jeong" userId="c2c85127bacbb64e" providerId="LiveId" clId="{AC95B80D-3987-4140-9FD6-9A133648CC7D}" dt="2023-04-18T17:32:30.960" v="4"/>
          <ac:spMkLst>
            <pc:docMk/>
            <pc:sldMk cId="3917151309" sldId="256"/>
            <ac:spMk id="2" creationId="{96DEF2D2-744A-888E-586F-1FD974F099D2}"/>
          </ac:spMkLst>
        </pc:spChg>
        <pc:spChg chg="mod">
          <ac:chgData name="juri jeong" userId="c2c85127bacbb64e" providerId="LiveId" clId="{AC95B80D-3987-4140-9FD6-9A133648CC7D}" dt="2023-04-18T17:32:30.960" v="4"/>
          <ac:spMkLst>
            <pc:docMk/>
            <pc:sldMk cId="3917151309" sldId="256"/>
            <ac:spMk id="3" creationId="{B6EF5328-3B8D-12F6-1EA7-D7AE6BABB276}"/>
          </ac:spMkLst>
        </pc:spChg>
        <pc:spChg chg="mod">
          <ac:chgData name="juri jeong" userId="c2c85127bacbb64e" providerId="LiveId" clId="{AC95B80D-3987-4140-9FD6-9A133648CC7D}" dt="2023-04-18T17:32:30.960" v="4"/>
          <ac:spMkLst>
            <pc:docMk/>
            <pc:sldMk cId="3917151309" sldId="256"/>
            <ac:spMk id="4" creationId="{5166C4F8-A50D-C24C-7091-7DC9B9FBB809}"/>
          </ac:spMkLst>
        </pc:spChg>
        <pc:spChg chg="mod">
          <ac:chgData name="juri jeong" userId="c2c85127bacbb64e" providerId="LiveId" clId="{AC95B80D-3987-4140-9FD6-9A133648CC7D}" dt="2023-04-18T17:32:30.960" v="4"/>
          <ac:spMkLst>
            <pc:docMk/>
            <pc:sldMk cId="3917151309" sldId="256"/>
            <ac:spMk id="5" creationId="{D9094301-A38A-9562-73BD-5FAB9B56CE06}"/>
          </ac:spMkLst>
        </pc:spChg>
        <pc:spChg chg="mod">
          <ac:chgData name="juri jeong" userId="c2c85127bacbb64e" providerId="LiveId" clId="{AC95B80D-3987-4140-9FD6-9A133648CC7D}" dt="2023-04-18T17:32:30.960" v="4"/>
          <ac:spMkLst>
            <pc:docMk/>
            <pc:sldMk cId="3917151309" sldId="256"/>
            <ac:spMk id="6" creationId="{4C9D14F1-3FEB-F2E8-3A3B-91D5CCD472B8}"/>
          </ac:spMkLst>
        </pc:spChg>
        <pc:spChg chg="mod">
          <ac:chgData name="juri jeong" userId="c2c85127bacbb64e" providerId="LiveId" clId="{AC95B80D-3987-4140-9FD6-9A133648CC7D}" dt="2023-04-18T17:32:30.960" v="4"/>
          <ac:spMkLst>
            <pc:docMk/>
            <pc:sldMk cId="3917151309" sldId="256"/>
            <ac:spMk id="7" creationId="{23852A4C-15E8-00D4-B24F-DE7F7A03EBF8}"/>
          </ac:spMkLst>
        </pc:spChg>
        <pc:spChg chg="mod">
          <ac:chgData name="juri jeong" userId="c2c85127bacbb64e" providerId="LiveId" clId="{AC95B80D-3987-4140-9FD6-9A133648CC7D}" dt="2023-04-18T17:32:30.960" v="4"/>
          <ac:spMkLst>
            <pc:docMk/>
            <pc:sldMk cId="3917151309" sldId="256"/>
            <ac:spMk id="8" creationId="{60B4D34D-35DA-AC0D-3033-CCD5CD80E927}"/>
          </ac:spMkLst>
        </pc:spChg>
        <pc:spChg chg="mod">
          <ac:chgData name="juri jeong" userId="c2c85127bacbb64e" providerId="LiveId" clId="{AC95B80D-3987-4140-9FD6-9A133648CC7D}" dt="2023-04-18T17:32:30.960" v="4"/>
          <ac:spMkLst>
            <pc:docMk/>
            <pc:sldMk cId="3917151309" sldId="256"/>
            <ac:spMk id="9" creationId="{3C16B6C8-DBA1-9267-9446-EE9414106D41}"/>
          </ac:spMkLst>
        </pc:spChg>
      </pc:sldChg>
      <pc:sldChg chg="modSp">
        <pc:chgData name="juri jeong" userId="c2c85127bacbb64e" providerId="LiveId" clId="{AC95B80D-3987-4140-9FD6-9A133648CC7D}" dt="2023-04-18T17:32:30.960" v="4"/>
        <pc:sldMkLst>
          <pc:docMk/>
          <pc:sldMk cId="3434876526" sldId="257"/>
        </pc:sldMkLst>
        <pc:spChg chg="mod">
          <ac:chgData name="juri jeong" userId="c2c85127bacbb64e" providerId="LiveId" clId="{AC95B80D-3987-4140-9FD6-9A133648CC7D}" dt="2023-04-18T17:32:30.960" v="4"/>
          <ac:spMkLst>
            <pc:docMk/>
            <pc:sldMk cId="3434876526" sldId="257"/>
            <ac:spMk id="2" creationId="{17B3CF05-D175-767B-BEA4-7E0E46523F6E}"/>
          </ac:spMkLst>
        </pc:spChg>
        <pc:spChg chg="mod">
          <ac:chgData name="juri jeong" userId="c2c85127bacbb64e" providerId="LiveId" clId="{AC95B80D-3987-4140-9FD6-9A133648CC7D}" dt="2023-04-18T17:32:30.960" v="4"/>
          <ac:spMkLst>
            <pc:docMk/>
            <pc:sldMk cId="3434876526" sldId="257"/>
            <ac:spMk id="3" creationId="{69E4F983-146F-4242-50F4-AD48EE0DB51C}"/>
          </ac:spMkLst>
        </pc:spChg>
        <pc:spChg chg="mod">
          <ac:chgData name="juri jeong" userId="c2c85127bacbb64e" providerId="LiveId" clId="{AC95B80D-3987-4140-9FD6-9A133648CC7D}" dt="2023-04-18T17:32:30.960" v="4"/>
          <ac:spMkLst>
            <pc:docMk/>
            <pc:sldMk cId="3434876526" sldId="257"/>
            <ac:spMk id="4" creationId="{90BFD359-6E85-B007-7D4E-60E06C7CE45D}"/>
          </ac:spMkLst>
        </pc:spChg>
        <pc:spChg chg="mod">
          <ac:chgData name="juri jeong" userId="c2c85127bacbb64e" providerId="LiveId" clId="{AC95B80D-3987-4140-9FD6-9A133648CC7D}" dt="2023-04-18T17:32:30.960" v="4"/>
          <ac:spMkLst>
            <pc:docMk/>
            <pc:sldMk cId="3434876526" sldId="257"/>
            <ac:spMk id="5" creationId="{4C93AE93-C191-3966-8DB9-FEE35F9F0F49}"/>
          </ac:spMkLst>
        </pc:spChg>
        <pc:spChg chg="mod">
          <ac:chgData name="juri jeong" userId="c2c85127bacbb64e" providerId="LiveId" clId="{AC95B80D-3987-4140-9FD6-9A133648CC7D}" dt="2023-04-18T17:32:30.960" v="4"/>
          <ac:spMkLst>
            <pc:docMk/>
            <pc:sldMk cId="3434876526" sldId="257"/>
            <ac:spMk id="6" creationId="{A6719123-4AA0-68AD-8B97-2BAA56DCBDFB}"/>
          </ac:spMkLst>
        </pc:spChg>
        <pc:spChg chg="mod">
          <ac:chgData name="juri jeong" userId="c2c85127bacbb64e" providerId="LiveId" clId="{AC95B80D-3987-4140-9FD6-9A133648CC7D}" dt="2023-04-18T17:32:30.960" v="4"/>
          <ac:spMkLst>
            <pc:docMk/>
            <pc:sldMk cId="3434876526" sldId="257"/>
            <ac:spMk id="7" creationId="{06726BB9-73C3-DC3E-7443-01954B032939}"/>
          </ac:spMkLst>
        </pc:spChg>
        <pc:spChg chg="mod">
          <ac:chgData name="juri jeong" userId="c2c85127bacbb64e" providerId="LiveId" clId="{AC95B80D-3987-4140-9FD6-9A133648CC7D}" dt="2023-04-18T17:32:30.960" v="4"/>
          <ac:spMkLst>
            <pc:docMk/>
            <pc:sldMk cId="3434876526" sldId="257"/>
            <ac:spMk id="8" creationId="{29953D76-B611-D4CA-328C-9D9EDEC58223}"/>
          </ac:spMkLst>
        </pc:spChg>
        <pc:spChg chg="mod">
          <ac:chgData name="juri jeong" userId="c2c85127bacbb64e" providerId="LiveId" clId="{AC95B80D-3987-4140-9FD6-9A133648CC7D}" dt="2023-04-18T17:32:30.960" v="4"/>
          <ac:spMkLst>
            <pc:docMk/>
            <pc:sldMk cId="3434876526" sldId="257"/>
            <ac:spMk id="9" creationId="{8A21393F-D324-D24A-4AC7-646D8F8E1CAA}"/>
          </ac:spMkLst>
        </pc:spChg>
        <pc:spChg chg="mod">
          <ac:chgData name="juri jeong" userId="c2c85127bacbb64e" providerId="LiveId" clId="{AC95B80D-3987-4140-9FD6-9A133648CC7D}" dt="2023-04-18T17:32:30.960" v="4"/>
          <ac:spMkLst>
            <pc:docMk/>
            <pc:sldMk cId="3434876526" sldId="257"/>
            <ac:spMk id="10" creationId="{8CF5A1DC-A088-07E9-C9E8-2FA2974A767E}"/>
          </ac:spMkLst>
        </pc:spChg>
        <pc:spChg chg="mod">
          <ac:chgData name="juri jeong" userId="c2c85127bacbb64e" providerId="LiveId" clId="{AC95B80D-3987-4140-9FD6-9A133648CC7D}" dt="2023-04-18T17:32:30.960" v="4"/>
          <ac:spMkLst>
            <pc:docMk/>
            <pc:sldMk cId="3434876526" sldId="257"/>
            <ac:spMk id="11" creationId="{87754B9A-BC01-0378-431A-8F2892797CFC}"/>
          </ac:spMkLst>
        </pc:spChg>
      </pc:sldChg>
      <pc:sldMasterChg chg="modSldLayout">
        <pc:chgData name="juri jeong" userId="c2c85127bacbb64e" providerId="LiveId" clId="{AC95B80D-3987-4140-9FD6-9A133648CC7D}" dt="2023-04-18T17:29:36.135" v="0"/>
        <pc:sldMasterMkLst>
          <pc:docMk/>
          <pc:sldMasterMk cId="3535006115" sldId="2147483691"/>
        </pc:sldMasterMkLst>
        <pc:sldLayoutChg chg="addSp">
          <pc:chgData name="juri jeong" userId="c2c85127bacbb64e" providerId="LiveId" clId="{AC95B80D-3987-4140-9FD6-9A133648CC7D}" dt="2023-04-18T17:29:36.135" v="0"/>
          <pc:sldLayoutMkLst>
            <pc:docMk/>
            <pc:sldMasterMk cId="3535006115" sldId="2147483691"/>
            <pc:sldLayoutMk cId="2962014539" sldId="2147483692"/>
          </pc:sldLayoutMkLst>
          <pc:spChg chg="add">
            <ac:chgData name="juri jeong" userId="c2c85127bacbb64e" providerId="LiveId" clId="{AC95B80D-3987-4140-9FD6-9A133648CC7D}" dt="2023-04-18T17:29:36.135" v="0"/>
            <ac:spMkLst>
              <pc:docMk/>
              <pc:sldMasterMk cId="3535006115" sldId="2147483691"/>
              <pc:sldLayoutMk cId="2962014539" sldId="2147483692"/>
              <ac:spMk id="34" creationId="{C6951248-A891-A937-E0D9-0BE5BF1F7EA2}"/>
            </ac:spMkLst>
          </pc:spChg>
          <pc:spChg chg="add">
            <ac:chgData name="juri jeong" userId="c2c85127bacbb64e" providerId="LiveId" clId="{AC95B80D-3987-4140-9FD6-9A133648CC7D}" dt="2023-04-18T17:29:36.135" v="0"/>
            <ac:spMkLst>
              <pc:docMk/>
              <pc:sldMasterMk cId="3535006115" sldId="2147483691"/>
              <pc:sldLayoutMk cId="2962014539" sldId="2147483692"/>
              <ac:spMk id="35" creationId="{7EE60CE0-72FE-7A63-5441-8D9FCBD6D694}"/>
            </ac:spMkLst>
          </pc:spChg>
          <pc:spChg chg="add">
            <ac:chgData name="juri jeong" userId="c2c85127bacbb64e" providerId="LiveId" clId="{AC95B80D-3987-4140-9FD6-9A133648CC7D}" dt="2023-04-18T17:29:36.135" v="0"/>
            <ac:spMkLst>
              <pc:docMk/>
              <pc:sldMasterMk cId="3535006115" sldId="2147483691"/>
              <pc:sldLayoutMk cId="2962014539" sldId="2147483692"/>
              <ac:spMk id="36" creationId="{CF242D9C-D42A-3BD4-E960-FECC3FACE85E}"/>
            </ac:spMkLst>
          </pc:spChg>
          <pc:spChg chg="add">
            <ac:chgData name="juri jeong" userId="c2c85127bacbb64e" providerId="LiveId" clId="{AC95B80D-3987-4140-9FD6-9A133648CC7D}" dt="2023-04-18T17:29:36.135" v="0"/>
            <ac:spMkLst>
              <pc:docMk/>
              <pc:sldMasterMk cId="3535006115" sldId="2147483691"/>
              <pc:sldLayoutMk cId="2962014539" sldId="2147483692"/>
              <ac:spMk id="38" creationId="{A54E5E60-A18F-5EA5-7B31-42A349F64247}"/>
            </ac:spMkLst>
          </pc:spChg>
        </pc:sldLayoutChg>
        <pc:sldLayoutChg chg="addSp">
          <pc:chgData name="juri jeong" userId="c2c85127bacbb64e" providerId="LiveId" clId="{AC95B80D-3987-4140-9FD6-9A133648CC7D}" dt="2023-04-18T17:29:36.135" v="0"/>
          <pc:sldLayoutMkLst>
            <pc:docMk/>
            <pc:sldMasterMk cId="3535006115" sldId="2147483691"/>
            <pc:sldLayoutMk cId="968887548" sldId="2147483702"/>
          </pc:sldLayoutMkLst>
          <pc:spChg chg="add">
            <ac:chgData name="juri jeong" userId="c2c85127bacbb64e" providerId="LiveId" clId="{AC95B80D-3987-4140-9FD6-9A133648CC7D}" dt="2023-04-18T17:29:36.135" v="0"/>
            <ac:spMkLst>
              <pc:docMk/>
              <pc:sldMasterMk cId="3535006115" sldId="2147483691"/>
              <pc:sldLayoutMk cId="968887548" sldId="2147483702"/>
              <ac:spMk id="10" creationId="{3FDC05EA-DA2D-BDE0-6E56-13E18657CB46}"/>
            </ac:spMkLst>
          </pc:spChg>
          <pc:spChg chg="add">
            <ac:chgData name="juri jeong" userId="c2c85127bacbb64e" providerId="LiveId" clId="{AC95B80D-3987-4140-9FD6-9A133648CC7D}" dt="2023-04-18T17:29:36.135" v="0"/>
            <ac:spMkLst>
              <pc:docMk/>
              <pc:sldMasterMk cId="3535006115" sldId="2147483691"/>
              <pc:sldLayoutMk cId="968887548" sldId="2147483702"/>
              <ac:spMk id="11" creationId="{B552C1B4-02C0-BC2F-9B99-9F461E0F7906}"/>
            </ac:spMkLst>
          </pc:spChg>
          <pc:spChg chg="add">
            <ac:chgData name="juri jeong" userId="c2c85127bacbb64e" providerId="LiveId" clId="{AC95B80D-3987-4140-9FD6-9A133648CC7D}" dt="2023-04-18T17:29:36.135" v="0"/>
            <ac:spMkLst>
              <pc:docMk/>
              <pc:sldMasterMk cId="3535006115" sldId="2147483691"/>
              <pc:sldLayoutMk cId="968887548" sldId="2147483702"/>
              <ac:spMk id="12" creationId="{E9890414-631E-6C8D-F72F-369775EDBBDE}"/>
            </ac:spMkLst>
          </pc:spChg>
          <pc:spChg chg="add">
            <ac:chgData name="juri jeong" userId="c2c85127bacbb64e" providerId="LiveId" clId="{AC95B80D-3987-4140-9FD6-9A133648CC7D}" dt="2023-04-18T17:29:36.135" v="0"/>
            <ac:spMkLst>
              <pc:docMk/>
              <pc:sldMasterMk cId="3535006115" sldId="2147483691"/>
              <pc:sldLayoutMk cId="968887548" sldId="2147483702"/>
              <ac:spMk id="13" creationId="{31299966-3F9E-887F-9536-FFC3A4C13AEC}"/>
            </ac:spMkLst>
          </pc:spChg>
        </pc:sldLayoutChg>
        <pc:sldLayoutChg chg="addSp">
          <pc:chgData name="juri jeong" userId="c2c85127bacbb64e" providerId="LiveId" clId="{AC95B80D-3987-4140-9FD6-9A133648CC7D}" dt="2023-04-18T17:29:36.135" v="0"/>
          <pc:sldLayoutMkLst>
            <pc:docMk/>
            <pc:sldMasterMk cId="3535006115" sldId="2147483691"/>
            <pc:sldLayoutMk cId="1559311518" sldId="2147483706"/>
          </pc:sldLayoutMkLst>
          <pc:spChg chg="add">
            <ac:chgData name="juri jeong" userId="c2c85127bacbb64e" providerId="LiveId" clId="{AC95B80D-3987-4140-9FD6-9A133648CC7D}" dt="2023-04-18T17:29:36.135" v="0"/>
            <ac:spMkLst>
              <pc:docMk/>
              <pc:sldMasterMk cId="3535006115" sldId="2147483691"/>
              <pc:sldLayoutMk cId="1559311518" sldId="2147483706"/>
              <ac:spMk id="2" creationId="{094B1F70-B052-517D-1A7E-68EDD08A8242}"/>
            </ac:spMkLst>
          </pc:spChg>
          <pc:spChg chg="add">
            <ac:chgData name="juri jeong" userId="c2c85127bacbb64e" providerId="LiveId" clId="{AC95B80D-3987-4140-9FD6-9A133648CC7D}" dt="2023-04-18T17:29:36.135" v="0"/>
            <ac:spMkLst>
              <pc:docMk/>
              <pc:sldMasterMk cId="3535006115" sldId="2147483691"/>
              <pc:sldLayoutMk cId="1559311518" sldId="2147483706"/>
              <ac:spMk id="3" creationId="{4A2587A3-A6B0-2AF3-9E88-777E99B3FF33}"/>
            </ac:spMkLst>
          </pc:spChg>
          <pc:spChg chg="add">
            <ac:chgData name="juri jeong" userId="c2c85127bacbb64e" providerId="LiveId" clId="{AC95B80D-3987-4140-9FD6-9A133648CC7D}" dt="2023-04-18T17:29:36.135" v="0"/>
            <ac:spMkLst>
              <pc:docMk/>
              <pc:sldMasterMk cId="3535006115" sldId="2147483691"/>
              <pc:sldLayoutMk cId="1559311518" sldId="2147483706"/>
              <ac:spMk id="4" creationId="{1A158BE6-7C20-FFEC-884D-DE251CCD8489}"/>
            </ac:spMkLst>
          </pc:spChg>
          <pc:spChg chg="add">
            <ac:chgData name="juri jeong" userId="c2c85127bacbb64e" providerId="LiveId" clId="{AC95B80D-3987-4140-9FD6-9A133648CC7D}" dt="2023-04-18T17:29:36.135" v="0"/>
            <ac:spMkLst>
              <pc:docMk/>
              <pc:sldMasterMk cId="3535006115" sldId="2147483691"/>
              <pc:sldLayoutMk cId="1559311518" sldId="2147483706"/>
              <ac:spMk id="5" creationId="{FC2658DF-C31E-578C-BEDF-DB7025971806}"/>
            </ac:spMkLst>
          </pc:spChg>
        </pc:sldLayoutChg>
      </pc:sldMasterChg>
      <pc:sldMasterChg chg="modSldLayout">
        <pc:chgData name="juri jeong" userId="c2c85127bacbb64e" providerId="LiveId" clId="{AC95B80D-3987-4140-9FD6-9A133648CC7D}" dt="2023-04-18T17:29:38.646" v="1"/>
        <pc:sldMasterMkLst>
          <pc:docMk/>
          <pc:sldMasterMk cId="4047437227" sldId="2147483708"/>
        </pc:sldMasterMkLst>
        <pc:sldLayoutChg chg="addSp">
          <pc:chgData name="juri jeong" userId="c2c85127bacbb64e" providerId="LiveId" clId="{AC95B80D-3987-4140-9FD6-9A133648CC7D}" dt="2023-04-18T17:29:38.646" v="1"/>
          <pc:sldLayoutMkLst>
            <pc:docMk/>
            <pc:sldMasterMk cId="4047437227" sldId="2147483708"/>
            <pc:sldLayoutMk cId="567245036" sldId="2147483709"/>
          </pc:sldLayoutMkLst>
          <pc:spChg chg="add">
            <ac:chgData name="juri jeong" userId="c2c85127bacbb64e" providerId="LiveId" clId="{AC95B80D-3987-4140-9FD6-9A133648CC7D}" dt="2023-04-18T17:29:38.646" v="1"/>
            <ac:spMkLst>
              <pc:docMk/>
              <pc:sldMasterMk cId="4047437227" sldId="2147483708"/>
              <pc:sldLayoutMk cId="567245036" sldId="2147483709"/>
              <ac:spMk id="26" creationId="{2574C3C0-5946-B550-A202-810CDC1DC574}"/>
            </ac:spMkLst>
          </pc:spChg>
          <pc:spChg chg="add">
            <ac:chgData name="juri jeong" userId="c2c85127bacbb64e" providerId="LiveId" clId="{AC95B80D-3987-4140-9FD6-9A133648CC7D}" dt="2023-04-18T17:29:38.646" v="1"/>
            <ac:spMkLst>
              <pc:docMk/>
              <pc:sldMasterMk cId="4047437227" sldId="2147483708"/>
              <pc:sldLayoutMk cId="567245036" sldId="2147483709"/>
              <ac:spMk id="31" creationId="{8260859D-3CC4-1F2E-0CDF-3F8579E3E20B}"/>
            </ac:spMkLst>
          </pc:spChg>
          <pc:spChg chg="add">
            <ac:chgData name="juri jeong" userId="c2c85127bacbb64e" providerId="LiveId" clId="{AC95B80D-3987-4140-9FD6-9A133648CC7D}" dt="2023-04-18T17:29:38.646" v="1"/>
            <ac:spMkLst>
              <pc:docMk/>
              <pc:sldMasterMk cId="4047437227" sldId="2147483708"/>
              <pc:sldLayoutMk cId="567245036" sldId="2147483709"/>
              <ac:spMk id="32" creationId="{BC029136-9FA2-C299-F8FC-84E5D8EC4DCB}"/>
            </ac:spMkLst>
          </pc:spChg>
          <pc:spChg chg="add">
            <ac:chgData name="juri jeong" userId="c2c85127bacbb64e" providerId="LiveId" clId="{AC95B80D-3987-4140-9FD6-9A133648CC7D}" dt="2023-04-18T17:29:38.646" v="1"/>
            <ac:spMkLst>
              <pc:docMk/>
              <pc:sldMasterMk cId="4047437227" sldId="2147483708"/>
              <pc:sldLayoutMk cId="567245036" sldId="2147483709"/>
              <ac:spMk id="33" creationId="{3CA48303-78D9-051E-6D1C-849A6627BEEA}"/>
            </ac:spMkLst>
          </pc:spChg>
        </pc:sldLayoutChg>
        <pc:sldLayoutChg chg="addSp">
          <pc:chgData name="juri jeong" userId="c2c85127bacbb64e" providerId="LiveId" clId="{AC95B80D-3987-4140-9FD6-9A133648CC7D}" dt="2023-04-18T17:29:38.646" v="1"/>
          <pc:sldLayoutMkLst>
            <pc:docMk/>
            <pc:sldMasterMk cId="4047437227" sldId="2147483708"/>
            <pc:sldLayoutMk cId="2132623608" sldId="2147483719"/>
          </pc:sldLayoutMkLst>
          <pc:spChg chg="add">
            <ac:chgData name="juri jeong" userId="c2c85127bacbb64e" providerId="LiveId" clId="{AC95B80D-3987-4140-9FD6-9A133648CC7D}" dt="2023-04-18T17:29:38.646" v="1"/>
            <ac:spMkLst>
              <pc:docMk/>
              <pc:sldMasterMk cId="4047437227" sldId="2147483708"/>
              <pc:sldLayoutMk cId="2132623608" sldId="2147483719"/>
              <ac:spMk id="6" creationId="{425A9F23-C8D0-B10C-869D-8FE56FF46C39}"/>
            </ac:spMkLst>
          </pc:spChg>
          <pc:spChg chg="add">
            <ac:chgData name="juri jeong" userId="c2c85127bacbb64e" providerId="LiveId" clId="{AC95B80D-3987-4140-9FD6-9A133648CC7D}" dt="2023-04-18T17:29:38.646" v="1"/>
            <ac:spMkLst>
              <pc:docMk/>
              <pc:sldMasterMk cId="4047437227" sldId="2147483708"/>
              <pc:sldLayoutMk cId="2132623608" sldId="2147483719"/>
              <ac:spMk id="7" creationId="{7CB3054B-F136-9087-429A-77C14917A0D1}"/>
            </ac:spMkLst>
          </pc:spChg>
          <pc:spChg chg="add">
            <ac:chgData name="juri jeong" userId="c2c85127bacbb64e" providerId="LiveId" clId="{AC95B80D-3987-4140-9FD6-9A133648CC7D}" dt="2023-04-18T17:29:38.646" v="1"/>
            <ac:spMkLst>
              <pc:docMk/>
              <pc:sldMasterMk cId="4047437227" sldId="2147483708"/>
              <pc:sldLayoutMk cId="2132623608" sldId="2147483719"/>
              <ac:spMk id="8" creationId="{D4844C28-E280-F3E1-CE9E-967EE507982C}"/>
            </ac:spMkLst>
          </pc:spChg>
          <pc:spChg chg="add">
            <ac:chgData name="juri jeong" userId="c2c85127bacbb64e" providerId="LiveId" clId="{AC95B80D-3987-4140-9FD6-9A133648CC7D}" dt="2023-04-18T17:29:38.646" v="1"/>
            <ac:spMkLst>
              <pc:docMk/>
              <pc:sldMasterMk cId="4047437227" sldId="2147483708"/>
              <pc:sldLayoutMk cId="2132623608" sldId="2147483719"/>
              <ac:spMk id="9" creationId="{49243EAD-1BF0-E1B9-E775-4961A31F035F}"/>
            </ac:spMkLst>
          </pc:spChg>
        </pc:sldLayoutChg>
      </pc:sldMasterChg>
      <pc:sldMasterChg chg="modSldLayout">
        <pc:chgData name="juri jeong" userId="c2c85127bacbb64e" providerId="LiveId" clId="{AC95B80D-3987-4140-9FD6-9A133648CC7D}" dt="2023-04-18T17:29:39.265" v="2"/>
        <pc:sldMasterMkLst>
          <pc:docMk/>
          <pc:sldMasterMk cId="136417451" sldId="2147483723"/>
        </pc:sldMasterMkLst>
        <pc:sldLayoutChg chg="addSp">
          <pc:chgData name="juri jeong" userId="c2c85127bacbb64e" providerId="LiveId" clId="{AC95B80D-3987-4140-9FD6-9A133648CC7D}" dt="2023-04-18T17:29:39.265" v="2"/>
          <pc:sldLayoutMkLst>
            <pc:docMk/>
            <pc:sldMasterMk cId="136417451" sldId="2147483723"/>
            <pc:sldLayoutMk cId="3557624114" sldId="2147483724"/>
          </pc:sldLayoutMkLst>
          <pc:spChg chg="add">
            <ac:chgData name="juri jeong" userId="c2c85127bacbb64e" providerId="LiveId" clId="{AC95B80D-3987-4140-9FD6-9A133648CC7D}" dt="2023-04-18T17:29:39.265" v="2"/>
            <ac:spMkLst>
              <pc:docMk/>
              <pc:sldMasterMk cId="136417451" sldId="2147483723"/>
              <pc:sldLayoutMk cId="3557624114" sldId="2147483724"/>
              <ac:spMk id="34" creationId="{218D9A7D-BD93-B576-24B7-9A77D48A0744}"/>
            </ac:spMkLst>
          </pc:spChg>
          <pc:spChg chg="add">
            <ac:chgData name="juri jeong" userId="c2c85127bacbb64e" providerId="LiveId" clId="{AC95B80D-3987-4140-9FD6-9A133648CC7D}" dt="2023-04-18T17:29:39.265" v="2"/>
            <ac:spMkLst>
              <pc:docMk/>
              <pc:sldMasterMk cId="136417451" sldId="2147483723"/>
              <pc:sldLayoutMk cId="3557624114" sldId="2147483724"/>
              <ac:spMk id="35" creationId="{DB5D32E1-D9D4-4B06-0AC5-14C16DA8E0A5}"/>
            </ac:spMkLst>
          </pc:spChg>
          <pc:spChg chg="add">
            <ac:chgData name="juri jeong" userId="c2c85127bacbb64e" providerId="LiveId" clId="{AC95B80D-3987-4140-9FD6-9A133648CC7D}" dt="2023-04-18T17:29:39.265" v="2"/>
            <ac:spMkLst>
              <pc:docMk/>
              <pc:sldMasterMk cId="136417451" sldId="2147483723"/>
              <pc:sldLayoutMk cId="3557624114" sldId="2147483724"/>
              <ac:spMk id="36" creationId="{5F576A8E-392B-D9E8-1FAB-0193E5708DCF}"/>
            </ac:spMkLst>
          </pc:spChg>
          <pc:spChg chg="add">
            <ac:chgData name="juri jeong" userId="c2c85127bacbb64e" providerId="LiveId" clId="{AC95B80D-3987-4140-9FD6-9A133648CC7D}" dt="2023-04-18T17:29:39.265" v="2"/>
            <ac:spMkLst>
              <pc:docMk/>
              <pc:sldMasterMk cId="136417451" sldId="2147483723"/>
              <pc:sldLayoutMk cId="3557624114" sldId="2147483724"/>
              <ac:spMk id="38" creationId="{A49A5A38-CC81-0FA5-BDB1-B45C57240D77}"/>
            </ac:spMkLst>
          </pc:spChg>
        </pc:sldLayoutChg>
        <pc:sldLayoutChg chg="addSp">
          <pc:chgData name="juri jeong" userId="c2c85127bacbb64e" providerId="LiveId" clId="{AC95B80D-3987-4140-9FD6-9A133648CC7D}" dt="2023-04-18T17:29:39.265" v="2"/>
          <pc:sldLayoutMkLst>
            <pc:docMk/>
            <pc:sldMasterMk cId="136417451" sldId="2147483723"/>
            <pc:sldLayoutMk cId="3185999366" sldId="2147483734"/>
          </pc:sldLayoutMkLst>
          <pc:spChg chg="add">
            <ac:chgData name="juri jeong" userId="c2c85127bacbb64e" providerId="LiveId" clId="{AC95B80D-3987-4140-9FD6-9A133648CC7D}" dt="2023-04-18T17:29:39.265" v="2"/>
            <ac:spMkLst>
              <pc:docMk/>
              <pc:sldMasterMk cId="136417451" sldId="2147483723"/>
              <pc:sldLayoutMk cId="3185999366" sldId="2147483734"/>
              <ac:spMk id="10" creationId="{C5218AAD-BD85-4520-6F66-39DCFAEC4247}"/>
            </ac:spMkLst>
          </pc:spChg>
          <pc:spChg chg="add">
            <ac:chgData name="juri jeong" userId="c2c85127bacbb64e" providerId="LiveId" clId="{AC95B80D-3987-4140-9FD6-9A133648CC7D}" dt="2023-04-18T17:29:39.265" v="2"/>
            <ac:spMkLst>
              <pc:docMk/>
              <pc:sldMasterMk cId="136417451" sldId="2147483723"/>
              <pc:sldLayoutMk cId="3185999366" sldId="2147483734"/>
              <ac:spMk id="11" creationId="{57052722-76C6-814C-7770-8B3A62ED232A}"/>
            </ac:spMkLst>
          </pc:spChg>
          <pc:spChg chg="add">
            <ac:chgData name="juri jeong" userId="c2c85127bacbb64e" providerId="LiveId" clId="{AC95B80D-3987-4140-9FD6-9A133648CC7D}" dt="2023-04-18T17:29:39.265" v="2"/>
            <ac:spMkLst>
              <pc:docMk/>
              <pc:sldMasterMk cId="136417451" sldId="2147483723"/>
              <pc:sldLayoutMk cId="3185999366" sldId="2147483734"/>
              <ac:spMk id="12" creationId="{D4504FCF-0F68-2E99-D122-D93EB415C87D}"/>
            </ac:spMkLst>
          </pc:spChg>
          <pc:spChg chg="add">
            <ac:chgData name="juri jeong" userId="c2c85127bacbb64e" providerId="LiveId" clId="{AC95B80D-3987-4140-9FD6-9A133648CC7D}" dt="2023-04-18T17:29:39.265" v="2"/>
            <ac:spMkLst>
              <pc:docMk/>
              <pc:sldMasterMk cId="136417451" sldId="2147483723"/>
              <pc:sldLayoutMk cId="3185999366" sldId="2147483734"/>
              <ac:spMk id="13" creationId="{14297138-206D-1313-BF1B-B48D696C79FE}"/>
            </ac:spMkLst>
          </pc:sp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US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64E6AF-08E6-184A-9DD2-3C1D5F53FCC4}" type="datetimeFigureOut">
              <a:rPr kumimoji="1" lang="ko-US" altLang="en-US" smtClean="0"/>
              <a:t>6/13/23</a:t>
            </a:fld>
            <a:endParaRPr kumimoji="1" lang="ko-US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US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US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US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D63000-9143-0E4C-AA03-3A07C6E19941}" type="slidenum">
              <a:rPr kumimoji="1" lang="ko-US" altLang="en-US" smtClean="0"/>
              <a:t>‹#›</a:t>
            </a:fld>
            <a:endParaRPr kumimoji="1" lang="ko-US" altLang="en-US"/>
          </a:p>
        </p:txBody>
      </p:sp>
    </p:spTree>
    <p:extLst>
      <p:ext uri="{BB962C8B-B14F-4D97-AF65-F5344CB8AC3E}">
        <p14:creationId xmlns:p14="http://schemas.microsoft.com/office/powerpoint/2010/main" val="4109822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-EXTENDED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3E101AC1-3B6A-04E9-96FD-093BBF4104F7}"/>
              </a:ext>
            </a:extLst>
          </p:cNvPr>
          <p:cNvSpPr txBox="1"/>
          <p:nvPr/>
        </p:nvSpPr>
        <p:spPr>
          <a:xfrm>
            <a:off x="160509" y="961755"/>
            <a:ext cx="6687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b="1"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EN</a:t>
            </a:r>
            <a:endParaRPr lang="ko-KR" altLang="en-US" sz="2000" b="1">
              <a:solidFill>
                <a:schemeClr val="bg1">
                  <a:lumMod val="95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B4A0FA9-1CE8-938C-10AB-BFD79EFE0D6A}"/>
              </a:ext>
            </a:extLst>
          </p:cNvPr>
          <p:cNvSpPr txBox="1"/>
          <p:nvPr/>
        </p:nvSpPr>
        <p:spPr>
          <a:xfrm>
            <a:off x="160509" y="1952876"/>
            <a:ext cx="6687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b="1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SP</a:t>
            </a:r>
            <a:endParaRPr lang="ko-KR" altLang="en-US" sz="2000" b="1">
              <a:solidFill>
                <a:schemeClr val="accent5">
                  <a:lumMod val="40000"/>
                  <a:lumOff val="60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6B6398D-A8A8-ACD1-5319-39CFDEAD2A4C}"/>
              </a:ext>
            </a:extLst>
          </p:cNvPr>
          <p:cNvSpPr txBox="1"/>
          <p:nvPr/>
        </p:nvSpPr>
        <p:spPr>
          <a:xfrm>
            <a:off x="69817" y="2948655"/>
            <a:ext cx="7594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b="1"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KO</a:t>
            </a:r>
            <a:endParaRPr lang="ko-KR" altLang="en-US" sz="2000" b="1">
              <a:solidFill>
                <a:schemeClr val="bg1">
                  <a:lumMod val="95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64D97AB-D269-B6F5-9B3F-5372511C2F27}"/>
              </a:ext>
            </a:extLst>
          </p:cNvPr>
          <p:cNvSpPr txBox="1"/>
          <p:nvPr/>
        </p:nvSpPr>
        <p:spPr>
          <a:xfrm>
            <a:off x="71299" y="3949092"/>
            <a:ext cx="7594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b="1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CN</a:t>
            </a:r>
            <a:endParaRPr lang="ko-KR" altLang="en-US" sz="2000" b="1">
              <a:solidFill>
                <a:schemeClr val="accent5">
                  <a:lumMod val="40000"/>
                  <a:lumOff val="60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8D36FDDC-2265-8F55-DF2F-E9A8B5CBCBF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46380" y="896644"/>
            <a:ext cx="1744267" cy="6028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/>
              <a:t>#</a:t>
            </a:r>
            <a:endParaRPr lang="ko-KR" altLang="en-US"/>
          </a:p>
        </p:txBody>
      </p:sp>
      <p:sp>
        <p:nvSpPr>
          <p:cNvPr id="40" name="Text Placeholder 36">
            <a:extLst>
              <a:ext uri="{FF2B5EF4-FFF2-40B4-BE49-F238E27FC236}">
                <a16:creationId xmlns:a16="http://schemas.microsoft.com/office/drawing/2014/main" id="{6CC3F096-789A-B399-7181-6245AEFD6C2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46380" y="1851509"/>
            <a:ext cx="1744267" cy="6028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/>
              <a:t>#</a:t>
            </a:r>
            <a:endParaRPr lang="ko-KR" altLang="en-US"/>
          </a:p>
        </p:txBody>
      </p:sp>
      <p:sp>
        <p:nvSpPr>
          <p:cNvPr id="41" name="Text Placeholder 36">
            <a:extLst>
              <a:ext uri="{FF2B5EF4-FFF2-40B4-BE49-F238E27FC236}">
                <a16:creationId xmlns:a16="http://schemas.microsoft.com/office/drawing/2014/main" id="{7CA0A8A9-1295-78D4-9B01-B6A2DCDA67A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46380" y="2847288"/>
            <a:ext cx="1744267" cy="6028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/>
              <a:t>#</a:t>
            </a:r>
            <a:endParaRPr lang="ko-KR" altLang="en-US"/>
          </a:p>
        </p:txBody>
      </p:sp>
      <p:sp>
        <p:nvSpPr>
          <p:cNvPr id="42" name="Text Placeholder 36">
            <a:extLst>
              <a:ext uri="{FF2B5EF4-FFF2-40B4-BE49-F238E27FC236}">
                <a16:creationId xmlns:a16="http://schemas.microsoft.com/office/drawing/2014/main" id="{53A0D164-4D6A-E526-1D86-73F6A267F23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6380" y="3847725"/>
            <a:ext cx="1744267" cy="6028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/>
              <a:t>#</a:t>
            </a:r>
            <a:endParaRPr lang="ko-KR" altLang="en-US"/>
          </a:p>
        </p:txBody>
      </p:sp>
      <p:sp>
        <p:nvSpPr>
          <p:cNvPr id="47" name="Text Placeholder 36">
            <a:extLst>
              <a:ext uri="{FF2B5EF4-FFF2-40B4-BE49-F238E27FC236}">
                <a16:creationId xmlns:a16="http://schemas.microsoft.com/office/drawing/2014/main" id="{BFB943C9-CDEC-77FE-1D55-458AAE67006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119048" y="896644"/>
            <a:ext cx="8617197" cy="6028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 spc="-150"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/>
              <a:t>Lyrics - English</a:t>
            </a:r>
            <a:endParaRPr lang="ko-KR" altLang="en-US"/>
          </a:p>
        </p:txBody>
      </p:sp>
      <p:sp>
        <p:nvSpPr>
          <p:cNvPr id="48" name="Text Placeholder 36">
            <a:extLst>
              <a:ext uri="{FF2B5EF4-FFF2-40B4-BE49-F238E27FC236}">
                <a16:creationId xmlns:a16="http://schemas.microsoft.com/office/drawing/2014/main" id="{330CCFD5-7514-FEAE-EB26-5AC50A250A4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19048" y="1851509"/>
            <a:ext cx="8617197" cy="6028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 spc="-15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/>
              <a:t>Lyrics - Spanish</a:t>
            </a:r>
            <a:endParaRPr lang="ko-KR" altLang="en-US"/>
          </a:p>
        </p:txBody>
      </p:sp>
      <p:sp>
        <p:nvSpPr>
          <p:cNvPr id="49" name="Text Placeholder 36">
            <a:extLst>
              <a:ext uri="{FF2B5EF4-FFF2-40B4-BE49-F238E27FC236}">
                <a16:creationId xmlns:a16="http://schemas.microsoft.com/office/drawing/2014/main" id="{EB228411-5EA9-FE79-1E18-DABEC8B96D6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119048" y="2847288"/>
            <a:ext cx="8617197" cy="6028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/>
              <a:t>Lyrics - Korean</a:t>
            </a:r>
            <a:endParaRPr lang="ko-KR" altLang="en-US"/>
          </a:p>
        </p:txBody>
      </p:sp>
      <p:sp>
        <p:nvSpPr>
          <p:cNvPr id="50" name="Text Placeholder 36">
            <a:extLst>
              <a:ext uri="{FF2B5EF4-FFF2-40B4-BE49-F238E27FC236}">
                <a16:creationId xmlns:a16="http://schemas.microsoft.com/office/drawing/2014/main" id="{88E14595-30B1-0F1B-A174-B5B5661AF6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119048" y="3847725"/>
            <a:ext cx="8617197" cy="6028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/>
              <a:t>Lyrics - Chinese</a:t>
            </a:r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3B1F53D-381A-2DCB-7334-E0C4EC4AC5C6}"/>
              </a:ext>
            </a:extLst>
          </p:cNvPr>
          <p:cNvSpPr txBox="1"/>
          <p:nvPr/>
        </p:nvSpPr>
        <p:spPr>
          <a:xfrm>
            <a:off x="160509" y="961755"/>
            <a:ext cx="6687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b="1"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EN</a:t>
            </a:r>
            <a:endParaRPr lang="ko-KR" altLang="en-US" sz="2000" b="1">
              <a:solidFill>
                <a:schemeClr val="bg1">
                  <a:lumMod val="95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CA95AC-EE67-E146-3B76-7266DD4B862B}"/>
              </a:ext>
            </a:extLst>
          </p:cNvPr>
          <p:cNvSpPr txBox="1"/>
          <p:nvPr/>
        </p:nvSpPr>
        <p:spPr>
          <a:xfrm>
            <a:off x="160509" y="1952876"/>
            <a:ext cx="6687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b="1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SP</a:t>
            </a:r>
            <a:endParaRPr lang="ko-KR" altLang="en-US" sz="2000" b="1">
              <a:solidFill>
                <a:schemeClr val="accent5">
                  <a:lumMod val="40000"/>
                  <a:lumOff val="60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46A718-2A72-8CE9-06A6-401AD831E648}"/>
              </a:ext>
            </a:extLst>
          </p:cNvPr>
          <p:cNvSpPr txBox="1"/>
          <p:nvPr/>
        </p:nvSpPr>
        <p:spPr>
          <a:xfrm>
            <a:off x="69817" y="2948655"/>
            <a:ext cx="7594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b="1"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KO</a:t>
            </a:r>
            <a:endParaRPr lang="ko-KR" altLang="en-US" sz="2000" b="1">
              <a:solidFill>
                <a:schemeClr val="bg1">
                  <a:lumMod val="95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E6F064-75C2-2E31-8F99-823EF87BD214}"/>
              </a:ext>
            </a:extLst>
          </p:cNvPr>
          <p:cNvSpPr txBox="1"/>
          <p:nvPr/>
        </p:nvSpPr>
        <p:spPr>
          <a:xfrm>
            <a:off x="71299" y="3949092"/>
            <a:ext cx="7594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b="1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CN</a:t>
            </a:r>
            <a:endParaRPr lang="ko-KR" altLang="en-US" sz="2000" b="1">
              <a:solidFill>
                <a:schemeClr val="accent5">
                  <a:lumMod val="40000"/>
                  <a:lumOff val="60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461079-C246-04AF-D1EB-4821DBECB95F}"/>
              </a:ext>
            </a:extLst>
          </p:cNvPr>
          <p:cNvSpPr txBox="1"/>
          <p:nvPr/>
        </p:nvSpPr>
        <p:spPr>
          <a:xfrm>
            <a:off x="160509" y="961755"/>
            <a:ext cx="6687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b="1"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EN</a:t>
            </a:r>
            <a:endParaRPr lang="ko-KR" altLang="en-US" sz="2000" b="1">
              <a:solidFill>
                <a:schemeClr val="bg1">
                  <a:lumMod val="95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01708E-FC58-8648-C496-2E4F79612ECA}"/>
              </a:ext>
            </a:extLst>
          </p:cNvPr>
          <p:cNvSpPr txBox="1"/>
          <p:nvPr/>
        </p:nvSpPr>
        <p:spPr>
          <a:xfrm>
            <a:off x="160509" y="1952876"/>
            <a:ext cx="6687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b="1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SP</a:t>
            </a:r>
            <a:endParaRPr lang="ko-KR" altLang="en-US" sz="2000" b="1">
              <a:solidFill>
                <a:schemeClr val="accent5">
                  <a:lumMod val="40000"/>
                  <a:lumOff val="60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0340B8-3888-6E18-DB06-FCB8A11A1156}"/>
              </a:ext>
            </a:extLst>
          </p:cNvPr>
          <p:cNvSpPr txBox="1"/>
          <p:nvPr/>
        </p:nvSpPr>
        <p:spPr>
          <a:xfrm>
            <a:off x="69817" y="2948655"/>
            <a:ext cx="7594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b="1"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KO</a:t>
            </a:r>
            <a:endParaRPr lang="ko-KR" altLang="en-US" sz="2000" b="1">
              <a:solidFill>
                <a:schemeClr val="bg1">
                  <a:lumMod val="95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7C5D15-F0D7-D3F1-263A-68F3BFD70191}"/>
              </a:ext>
            </a:extLst>
          </p:cNvPr>
          <p:cNvSpPr txBox="1"/>
          <p:nvPr/>
        </p:nvSpPr>
        <p:spPr>
          <a:xfrm>
            <a:off x="71299" y="3949092"/>
            <a:ext cx="7594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b="1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CN</a:t>
            </a:r>
            <a:endParaRPr lang="ko-KR" altLang="en-US" sz="2000" b="1">
              <a:solidFill>
                <a:schemeClr val="accent5">
                  <a:lumMod val="40000"/>
                  <a:lumOff val="60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AAB17B-12F2-FABE-AF4B-1C56685F074A}"/>
              </a:ext>
            </a:extLst>
          </p:cNvPr>
          <p:cNvSpPr txBox="1"/>
          <p:nvPr/>
        </p:nvSpPr>
        <p:spPr>
          <a:xfrm>
            <a:off x="160509" y="961755"/>
            <a:ext cx="6687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b="1"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EN</a:t>
            </a:r>
            <a:endParaRPr lang="ko-KR" altLang="en-US" sz="2000" b="1">
              <a:solidFill>
                <a:schemeClr val="bg1">
                  <a:lumMod val="95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EFA563-E019-EA8A-2C2D-EA786F6BCF34}"/>
              </a:ext>
            </a:extLst>
          </p:cNvPr>
          <p:cNvSpPr txBox="1"/>
          <p:nvPr/>
        </p:nvSpPr>
        <p:spPr>
          <a:xfrm>
            <a:off x="160509" y="1952876"/>
            <a:ext cx="6687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b="1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SP</a:t>
            </a:r>
            <a:endParaRPr lang="ko-KR" altLang="en-US" sz="2000" b="1">
              <a:solidFill>
                <a:schemeClr val="accent5">
                  <a:lumMod val="40000"/>
                  <a:lumOff val="60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CFC0E2E-0940-9860-4ECF-FD7CDD488C38}"/>
              </a:ext>
            </a:extLst>
          </p:cNvPr>
          <p:cNvSpPr txBox="1"/>
          <p:nvPr/>
        </p:nvSpPr>
        <p:spPr>
          <a:xfrm>
            <a:off x="69817" y="2948655"/>
            <a:ext cx="7594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b="1"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KO</a:t>
            </a:r>
            <a:endParaRPr lang="ko-KR" altLang="en-US" sz="2000" b="1">
              <a:solidFill>
                <a:schemeClr val="bg1">
                  <a:lumMod val="95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D52162F-51B1-B562-9BD1-6896FFB46B4D}"/>
              </a:ext>
            </a:extLst>
          </p:cNvPr>
          <p:cNvSpPr txBox="1"/>
          <p:nvPr/>
        </p:nvSpPr>
        <p:spPr>
          <a:xfrm>
            <a:off x="71299" y="3949092"/>
            <a:ext cx="7594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b="1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CN</a:t>
            </a:r>
            <a:endParaRPr lang="ko-KR" altLang="en-US" sz="2000" b="1">
              <a:solidFill>
                <a:schemeClr val="accent5">
                  <a:lumMod val="40000"/>
                  <a:lumOff val="60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10815A3-27F6-7964-7DBF-C7337ECC1214}"/>
              </a:ext>
            </a:extLst>
          </p:cNvPr>
          <p:cNvSpPr txBox="1"/>
          <p:nvPr/>
        </p:nvSpPr>
        <p:spPr>
          <a:xfrm>
            <a:off x="160509" y="961755"/>
            <a:ext cx="6687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b="1"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EN</a:t>
            </a:r>
            <a:endParaRPr lang="ko-KR" altLang="en-US" sz="2000" b="1">
              <a:solidFill>
                <a:schemeClr val="bg1">
                  <a:lumMod val="95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6517612-3B70-723E-4533-F1186BC4AE5B}"/>
              </a:ext>
            </a:extLst>
          </p:cNvPr>
          <p:cNvSpPr txBox="1"/>
          <p:nvPr/>
        </p:nvSpPr>
        <p:spPr>
          <a:xfrm>
            <a:off x="160509" y="1952876"/>
            <a:ext cx="6687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b="1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SP</a:t>
            </a:r>
            <a:endParaRPr lang="ko-KR" altLang="en-US" sz="2000" b="1">
              <a:solidFill>
                <a:schemeClr val="accent5">
                  <a:lumMod val="40000"/>
                  <a:lumOff val="60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1676EB-12DF-44C8-6383-62CB4DDBC1F6}"/>
              </a:ext>
            </a:extLst>
          </p:cNvPr>
          <p:cNvSpPr txBox="1"/>
          <p:nvPr/>
        </p:nvSpPr>
        <p:spPr>
          <a:xfrm>
            <a:off x="69817" y="2948655"/>
            <a:ext cx="7594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b="1"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KO</a:t>
            </a:r>
            <a:endParaRPr lang="ko-KR" altLang="en-US" sz="2000" b="1">
              <a:solidFill>
                <a:schemeClr val="bg1">
                  <a:lumMod val="95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4894CA4-B4B7-7F13-F64F-2E1A4AC2D85B}"/>
              </a:ext>
            </a:extLst>
          </p:cNvPr>
          <p:cNvSpPr txBox="1"/>
          <p:nvPr/>
        </p:nvSpPr>
        <p:spPr>
          <a:xfrm>
            <a:off x="71299" y="3949092"/>
            <a:ext cx="7594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b="1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CN</a:t>
            </a:r>
            <a:endParaRPr lang="ko-KR" altLang="en-US" sz="2000" b="1">
              <a:solidFill>
                <a:schemeClr val="accent5">
                  <a:lumMod val="40000"/>
                  <a:lumOff val="60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7A219B3-7756-25CE-EF16-46F0815C3C16}"/>
              </a:ext>
            </a:extLst>
          </p:cNvPr>
          <p:cNvSpPr txBox="1"/>
          <p:nvPr/>
        </p:nvSpPr>
        <p:spPr>
          <a:xfrm>
            <a:off x="160509" y="961755"/>
            <a:ext cx="6687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b="1"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EN</a:t>
            </a:r>
            <a:endParaRPr lang="ko-KR" altLang="en-US" sz="2000" b="1">
              <a:solidFill>
                <a:schemeClr val="bg1">
                  <a:lumMod val="95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397B537-9DB7-D02C-E409-2136A4F1E7D9}"/>
              </a:ext>
            </a:extLst>
          </p:cNvPr>
          <p:cNvSpPr txBox="1"/>
          <p:nvPr/>
        </p:nvSpPr>
        <p:spPr>
          <a:xfrm>
            <a:off x="160509" y="1952876"/>
            <a:ext cx="6687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b="1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SP</a:t>
            </a:r>
            <a:endParaRPr lang="ko-KR" altLang="en-US" sz="2000" b="1">
              <a:solidFill>
                <a:schemeClr val="accent5">
                  <a:lumMod val="40000"/>
                  <a:lumOff val="60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2F8D0F1-DAFE-03DD-70AC-CE434496CC72}"/>
              </a:ext>
            </a:extLst>
          </p:cNvPr>
          <p:cNvSpPr txBox="1"/>
          <p:nvPr/>
        </p:nvSpPr>
        <p:spPr>
          <a:xfrm>
            <a:off x="69817" y="2948655"/>
            <a:ext cx="7594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b="1"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KO</a:t>
            </a:r>
            <a:endParaRPr lang="ko-KR" altLang="en-US" sz="2000" b="1">
              <a:solidFill>
                <a:schemeClr val="bg1">
                  <a:lumMod val="95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D5D52B4-F665-35C3-6C9A-90B968B6D226}"/>
              </a:ext>
            </a:extLst>
          </p:cNvPr>
          <p:cNvSpPr txBox="1"/>
          <p:nvPr/>
        </p:nvSpPr>
        <p:spPr>
          <a:xfrm>
            <a:off x="71299" y="3949092"/>
            <a:ext cx="7594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b="1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CN</a:t>
            </a:r>
            <a:endParaRPr lang="ko-KR" altLang="en-US" sz="2000" b="1">
              <a:solidFill>
                <a:schemeClr val="accent5">
                  <a:lumMod val="40000"/>
                  <a:lumOff val="60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34806EA-66B7-9BF2-963F-5E87CDE51F62}"/>
              </a:ext>
            </a:extLst>
          </p:cNvPr>
          <p:cNvSpPr txBox="1"/>
          <p:nvPr/>
        </p:nvSpPr>
        <p:spPr>
          <a:xfrm>
            <a:off x="160509" y="961755"/>
            <a:ext cx="6687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b="1"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EN</a:t>
            </a:r>
            <a:endParaRPr lang="ko-KR" altLang="en-US" sz="2000" b="1">
              <a:solidFill>
                <a:schemeClr val="bg1">
                  <a:lumMod val="95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9C16723-9338-AFCC-2EA5-E667149D0A98}"/>
              </a:ext>
            </a:extLst>
          </p:cNvPr>
          <p:cNvSpPr txBox="1"/>
          <p:nvPr/>
        </p:nvSpPr>
        <p:spPr>
          <a:xfrm>
            <a:off x="160509" y="1952876"/>
            <a:ext cx="6687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b="1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SP</a:t>
            </a:r>
            <a:endParaRPr lang="ko-KR" altLang="en-US" sz="2000" b="1">
              <a:solidFill>
                <a:schemeClr val="accent5">
                  <a:lumMod val="40000"/>
                  <a:lumOff val="60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44B58AC-B3CB-BB57-9306-96BCF3E2CA42}"/>
              </a:ext>
            </a:extLst>
          </p:cNvPr>
          <p:cNvSpPr txBox="1"/>
          <p:nvPr/>
        </p:nvSpPr>
        <p:spPr>
          <a:xfrm>
            <a:off x="69817" y="2948655"/>
            <a:ext cx="7594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b="1"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KO</a:t>
            </a:r>
            <a:endParaRPr lang="ko-KR" altLang="en-US" sz="2000" b="1">
              <a:solidFill>
                <a:schemeClr val="bg1">
                  <a:lumMod val="95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4C98E81-E10A-B680-2450-1FEF5D2A7F86}"/>
              </a:ext>
            </a:extLst>
          </p:cNvPr>
          <p:cNvSpPr txBox="1"/>
          <p:nvPr/>
        </p:nvSpPr>
        <p:spPr>
          <a:xfrm>
            <a:off x="71299" y="3949092"/>
            <a:ext cx="7594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b="1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CN</a:t>
            </a:r>
            <a:endParaRPr lang="ko-KR" altLang="en-US" sz="2000" b="1">
              <a:solidFill>
                <a:schemeClr val="accent5">
                  <a:lumMod val="40000"/>
                  <a:lumOff val="60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6DA859E-9880-3764-9B6A-7920CF5B5DEA}"/>
              </a:ext>
            </a:extLst>
          </p:cNvPr>
          <p:cNvSpPr txBox="1"/>
          <p:nvPr/>
        </p:nvSpPr>
        <p:spPr>
          <a:xfrm>
            <a:off x="160509" y="961755"/>
            <a:ext cx="6687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b="1">
                <a:solidFill>
                  <a:schemeClr val="bg1">
                    <a:lumMod val="95000"/>
                  </a:schemeClr>
                </a:solidFill>
                <a:effectLst>
                  <a:outerShdw blurRad="201912" algn="ctr" rotWithShape="0">
                    <a:prstClr val="black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EN</a:t>
            </a:r>
            <a:endParaRPr lang="ko-KR" altLang="en-US" sz="2000" b="1">
              <a:solidFill>
                <a:schemeClr val="bg1">
                  <a:lumMod val="95000"/>
                </a:schemeClr>
              </a:solidFill>
              <a:effectLst>
                <a:outerShdw blurRad="201912" algn="ctr" rotWithShape="0">
                  <a:prstClr val="black"/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C54777B-5770-9183-BFA5-A7B3345CF956}"/>
              </a:ext>
            </a:extLst>
          </p:cNvPr>
          <p:cNvSpPr txBox="1"/>
          <p:nvPr/>
        </p:nvSpPr>
        <p:spPr>
          <a:xfrm>
            <a:off x="160509" y="1952876"/>
            <a:ext cx="6687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b="1"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outerShdw blurRad="201912" algn="ctr" rotWithShape="0">
                    <a:prstClr val="black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SP</a:t>
            </a:r>
            <a:endParaRPr lang="ko-KR" altLang="en-US" sz="2000" b="1">
              <a:solidFill>
                <a:schemeClr val="accent5">
                  <a:lumMod val="40000"/>
                  <a:lumOff val="60000"/>
                </a:schemeClr>
              </a:solidFill>
              <a:effectLst>
                <a:outerShdw blurRad="201912" algn="ctr" rotWithShape="0">
                  <a:prstClr val="black"/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37BF725-1B74-4EB9-357E-A0F64A60B38F}"/>
              </a:ext>
            </a:extLst>
          </p:cNvPr>
          <p:cNvSpPr txBox="1"/>
          <p:nvPr/>
        </p:nvSpPr>
        <p:spPr>
          <a:xfrm>
            <a:off x="69817" y="2948655"/>
            <a:ext cx="7594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b="1">
                <a:solidFill>
                  <a:schemeClr val="bg1">
                    <a:lumMod val="95000"/>
                  </a:schemeClr>
                </a:solidFill>
                <a:effectLst>
                  <a:outerShdw blurRad="201912" algn="ctr" rotWithShape="0">
                    <a:prstClr val="black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KO</a:t>
            </a:r>
            <a:endParaRPr lang="ko-KR" altLang="en-US" sz="2000" b="1">
              <a:solidFill>
                <a:schemeClr val="bg1">
                  <a:lumMod val="95000"/>
                </a:schemeClr>
              </a:solidFill>
              <a:effectLst>
                <a:outerShdw blurRad="201912" algn="ctr" rotWithShape="0">
                  <a:prstClr val="black"/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B729214-E0C9-B528-9255-253C0F2DBD1C}"/>
              </a:ext>
            </a:extLst>
          </p:cNvPr>
          <p:cNvSpPr txBox="1"/>
          <p:nvPr/>
        </p:nvSpPr>
        <p:spPr>
          <a:xfrm>
            <a:off x="71299" y="3949092"/>
            <a:ext cx="7594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b="1"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outerShdw blurRad="201912" algn="ctr" rotWithShape="0">
                    <a:prstClr val="black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CN</a:t>
            </a:r>
            <a:endParaRPr lang="ko-KR" altLang="en-US" sz="2000" b="1">
              <a:solidFill>
                <a:schemeClr val="accent5">
                  <a:lumMod val="40000"/>
                  <a:lumOff val="60000"/>
                </a:schemeClr>
              </a:solidFill>
              <a:effectLst>
                <a:outerShdw blurRad="201912" algn="ctr" rotWithShape="0">
                  <a:prstClr val="black"/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18D9A7D-BD93-B576-24B7-9A77D48A0744}"/>
              </a:ext>
            </a:extLst>
          </p:cNvPr>
          <p:cNvSpPr txBox="1"/>
          <p:nvPr userDrawn="1"/>
        </p:nvSpPr>
        <p:spPr>
          <a:xfrm>
            <a:off x="160509" y="961755"/>
            <a:ext cx="6687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b="1">
                <a:solidFill>
                  <a:schemeClr val="bg1">
                    <a:lumMod val="95000"/>
                  </a:schemeClr>
                </a:solidFill>
                <a:effectLst>
                  <a:outerShdw blurRad="201912" algn="ctr" rotWithShape="0">
                    <a:prstClr val="black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EN</a:t>
            </a:r>
            <a:endParaRPr lang="ko-KR" altLang="en-US" sz="2000" b="1">
              <a:solidFill>
                <a:schemeClr val="bg1">
                  <a:lumMod val="95000"/>
                </a:schemeClr>
              </a:solidFill>
              <a:effectLst>
                <a:outerShdw blurRad="201912" algn="ctr" rotWithShape="0">
                  <a:prstClr val="black"/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B5D32E1-D9D4-4B06-0AC5-14C16DA8E0A5}"/>
              </a:ext>
            </a:extLst>
          </p:cNvPr>
          <p:cNvSpPr txBox="1"/>
          <p:nvPr userDrawn="1"/>
        </p:nvSpPr>
        <p:spPr>
          <a:xfrm>
            <a:off x="160509" y="1952876"/>
            <a:ext cx="6687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b="1"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outerShdw blurRad="201912" algn="ctr" rotWithShape="0">
                    <a:prstClr val="black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SP</a:t>
            </a:r>
            <a:endParaRPr lang="ko-KR" altLang="en-US" sz="2000" b="1">
              <a:solidFill>
                <a:schemeClr val="accent5">
                  <a:lumMod val="40000"/>
                  <a:lumOff val="60000"/>
                </a:schemeClr>
              </a:solidFill>
              <a:effectLst>
                <a:outerShdw blurRad="201912" algn="ctr" rotWithShape="0">
                  <a:prstClr val="black"/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F576A8E-392B-D9E8-1FAB-0193E5708DCF}"/>
              </a:ext>
            </a:extLst>
          </p:cNvPr>
          <p:cNvSpPr txBox="1"/>
          <p:nvPr userDrawn="1"/>
        </p:nvSpPr>
        <p:spPr>
          <a:xfrm>
            <a:off x="69817" y="2948655"/>
            <a:ext cx="7594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b="1">
                <a:solidFill>
                  <a:schemeClr val="bg1">
                    <a:lumMod val="95000"/>
                  </a:schemeClr>
                </a:solidFill>
                <a:effectLst>
                  <a:outerShdw blurRad="201912" algn="ctr" rotWithShape="0">
                    <a:prstClr val="black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KO</a:t>
            </a:r>
            <a:endParaRPr lang="ko-KR" altLang="en-US" sz="2000" b="1">
              <a:solidFill>
                <a:schemeClr val="bg1">
                  <a:lumMod val="95000"/>
                </a:schemeClr>
              </a:solidFill>
              <a:effectLst>
                <a:outerShdw blurRad="201912" algn="ctr" rotWithShape="0">
                  <a:prstClr val="black"/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49A5A38-CC81-0FA5-BDB1-B45C57240D77}"/>
              </a:ext>
            </a:extLst>
          </p:cNvPr>
          <p:cNvSpPr txBox="1"/>
          <p:nvPr userDrawn="1"/>
        </p:nvSpPr>
        <p:spPr>
          <a:xfrm>
            <a:off x="71299" y="3949092"/>
            <a:ext cx="7594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b="1"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outerShdw blurRad="201912" algn="ctr" rotWithShape="0">
                    <a:prstClr val="black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CN</a:t>
            </a:r>
            <a:endParaRPr lang="ko-KR" altLang="en-US" sz="2000" b="1">
              <a:solidFill>
                <a:schemeClr val="accent5">
                  <a:lumMod val="40000"/>
                  <a:lumOff val="60000"/>
                </a:schemeClr>
              </a:solidFill>
              <a:effectLst>
                <a:outerShdw blurRad="201912" algn="ctr" rotWithShape="0">
                  <a:prstClr val="black"/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76241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5_LYRIC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36">
            <a:extLst>
              <a:ext uri="{FF2B5EF4-FFF2-40B4-BE49-F238E27FC236}">
                <a16:creationId xmlns:a16="http://schemas.microsoft.com/office/drawing/2014/main" id="{2FA78833-04A4-C6DF-7DCF-11ED3A84BE9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59660" y="439286"/>
            <a:ext cx="10945290" cy="521868"/>
          </a:xfrm>
          <a:prstGeom prst="rect">
            <a:avLst/>
          </a:prstGeom>
          <a:effectLst/>
        </p:spPr>
        <p:txBody>
          <a:bodyPr/>
          <a:lstStyle>
            <a:lvl1pPr marL="0" indent="0">
              <a:buNone/>
              <a:defRPr sz="3200" b="1" spc="-150">
                <a:ln w="3175"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/>
              <a:t>Lyrics - English</a:t>
            </a:r>
            <a:endParaRPr lang="ko-KR" altLang="en-US"/>
          </a:p>
        </p:txBody>
      </p:sp>
      <p:sp>
        <p:nvSpPr>
          <p:cNvPr id="25" name="Text Placeholder 36">
            <a:extLst>
              <a:ext uri="{FF2B5EF4-FFF2-40B4-BE49-F238E27FC236}">
                <a16:creationId xmlns:a16="http://schemas.microsoft.com/office/drawing/2014/main" id="{054D7E76-DD52-80FD-89CB-3253655D847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59659" y="997806"/>
            <a:ext cx="10945290" cy="521868"/>
          </a:xfrm>
          <a:prstGeom prst="rect">
            <a:avLst/>
          </a:prstGeom>
          <a:effectLst/>
        </p:spPr>
        <p:txBody>
          <a:bodyPr/>
          <a:lstStyle>
            <a:lvl1pPr marL="0" indent="0">
              <a:buNone/>
              <a:defRPr sz="3200" b="1" spc="-150">
                <a:ln w="3175">
                  <a:noFill/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/>
              <a:t>Lyrics - Spanish</a:t>
            </a:r>
            <a:endParaRPr lang="ko-KR" altLang="en-US"/>
          </a:p>
        </p:txBody>
      </p:sp>
      <p:sp>
        <p:nvSpPr>
          <p:cNvPr id="26" name="Text Placeholder 36">
            <a:extLst>
              <a:ext uri="{FF2B5EF4-FFF2-40B4-BE49-F238E27FC236}">
                <a16:creationId xmlns:a16="http://schemas.microsoft.com/office/drawing/2014/main" id="{0B8A6EA3-3F46-D0D2-575C-287FD0F6C5E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59659" y="1566265"/>
            <a:ext cx="10945290" cy="521868"/>
          </a:xfrm>
          <a:prstGeom prst="rect">
            <a:avLst/>
          </a:prstGeom>
          <a:effectLst/>
        </p:spPr>
        <p:txBody>
          <a:bodyPr/>
          <a:lstStyle>
            <a:lvl1pPr marL="0" indent="0">
              <a:buNone/>
              <a:defRPr sz="3200" b="1">
                <a:ln w="3175"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/>
              <a:t>Lyrics - Korean</a:t>
            </a:r>
            <a:endParaRPr lang="ko-KR" altLang="en-US"/>
          </a:p>
        </p:txBody>
      </p:sp>
      <p:sp>
        <p:nvSpPr>
          <p:cNvPr id="27" name="Text Placeholder 36">
            <a:extLst>
              <a:ext uri="{FF2B5EF4-FFF2-40B4-BE49-F238E27FC236}">
                <a16:creationId xmlns:a16="http://schemas.microsoft.com/office/drawing/2014/main" id="{2BE2B8D5-2D68-C461-608C-B28375D7976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59659" y="2123543"/>
            <a:ext cx="10945290" cy="521868"/>
          </a:xfrm>
          <a:prstGeom prst="rect">
            <a:avLst/>
          </a:prstGeom>
          <a:effectLst/>
        </p:spPr>
        <p:txBody>
          <a:bodyPr/>
          <a:lstStyle>
            <a:lvl1pPr marL="0" indent="0">
              <a:buNone/>
              <a:defRPr sz="3200" b="1">
                <a:ln w="3175">
                  <a:noFill/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/>
              <a:t>Lyrics - Chinese</a:t>
            </a:r>
            <a:endParaRPr lang="ko-KR" altLang="en-US"/>
          </a:p>
        </p:txBody>
      </p:sp>
      <p:sp>
        <p:nvSpPr>
          <p:cNvPr id="32" name="Text Placeholder 36">
            <a:extLst>
              <a:ext uri="{FF2B5EF4-FFF2-40B4-BE49-F238E27FC236}">
                <a16:creationId xmlns:a16="http://schemas.microsoft.com/office/drawing/2014/main" id="{94157C4A-1547-0E00-63F9-BF4926530D6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59659" y="3253045"/>
            <a:ext cx="10945290" cy="521868"/>
          </a:xfrm>
          <a:prstGeom prst="rect">
            <a:avLst/>
          </a:prstGeom>
          <a:effectLst/>
        </p:spPr>
        <p:txBody>
          <a:bodyPr/>
          <a:lstStyle>
            <a:lvl1pPr marL="0" indent="0">
              <a:buNone/>
              <a:defRPr sz="3200" b="1" spc="-150">
                <a:ln w="3175"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/>
              <a:t>Lyrics - English</a:t>
            </a:r>
            <a:endParaRPr lang="ko-KR" altLang="en-US"/>
          </a:p>
        </p:txBody>
      </p:sp>
      <p:sp>
        <p:nvSpPr>
          <p:cNvPr id="33" name="Text Placeholder 36">
            <a:extLst>
              <a:ext uri="{FF2B5EF4-FFF2-40B4-BE49-F238E27FC236}">
                <a16:creationId xmlns:a16="http://schemas.microsoft.com/office/drawing/2014/main" id="{34B08C88-838F-48AB-4157-F2C551BB66D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59658" y="3810746"/>
            <a:ext cx="10945290" cy="521868"/>
          </a:xfrm>
          <a:prstGeom prst="rect">
            <a:avLst/>
          </a:prstGeom>
          <a:effectLst/>
        </p:spPr>
        <p:txBody>
          <a:bodyPr/>
          <a:lstStyle>
            <a:lvl1pPr marL="0" indent="0">
              <a:buNone/>
              <a:defRPr sz="3200" b="1" spc="-150">
                <a:ln w="3175">
                  <a:noFill/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/>
              <a:t>Lyrics - Spanish</a:t>
            </a:r>
            <a:endParaRPr lang="ko-KR" altLang="en-US"/>
          </a:p>
        </p:txBody>
      </p:sp>
      <p:sp>
        <p:nvSpPr>
          <p:cNvPr id="34" name="Text Placeholder 36">
            <a:extLst>
              <a:ext uri="{FF2B5EF4-FFF2-40B4-BE49-F238E27FC236}">
                <a16:creationId xmlns:a16="http://schemas.microsoft.com/office/drawing/2014/main" id="{D116FB05-331E-61B1-B328-FB6C06F563F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59658" y="4368447"/>
            <a:ext cx="10945290" cy="521868"/>
          </a:xfrm>
          <a:prstGeom prst="rect">
            <a:avLst/>
          </a:prstGeom>
          <a:effectLst/>
        </p:spPr>
        <p:txBody>
          <a:bodyPr/>
          <a:lstStyle>
            <a:lvl1pPr marL="0" indent="0">
              <a:buNone/>
              <a:defRPr sz="3200" b="1">
                <a:ln w="3175"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/>
              <a:t>Lyrics - Korean</a:t>
            </a:r>
            <a:endParaRPr lang="ko-KR" altLang="en-US"/>
          </a:p>
        </p:txBody>
      </p:sp>
      <p:sp>
        <p:nvSpPr>
          <p:cNvPr id="35" name="Text Placeholder 36">
            <a:extLst>
              <a:ext uri="{FF2B5EF4-FFF2-40B4-BE49-F238E27FC236}">
                <a16:creationId xmlns:a16="http://schemas.microsoft.com/office/drawing/2014/main" id="{86713E96-52E9-A44D-D174-D12829737F9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59658" y="4921983"/>
            <a:ext cx="10945290" cy="521868"/>
          </a:xfrm>
          <a:prstGeom prst="rect">
            <a:avLst/>
          </a:prstGeom>
          <a:effectLst/>
        </p:spPr>
        <p:txBody>
          <a:bodyPr/>
          <a:lstStyle>
            <a:lvl1pPr marL="0" indent="0">
              <a:buNone/>
              <a:defRPr sz="3200" b="1">
                <a:ln w="3175">
                  <a:noFill/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/>
              <a:t>Lyrics - Chinese</a:t>
            </a:r>
            <a:endParaRPr lang="ko-KR" altLang="en-US"/>
          </a:p>
        </p:txBody>
      </p:sp>
      <p:sp>
        <p:nvSpPr>
          <p:cNvPr id="36" name="Text Placeholder 36">
            <a:extLst>
              <a:ext uri="{FF2B5EF4-FFF2-40B4-BE49-F238E27FC236}">
                <a16:creationId xmlns:a16="http://schemas.microsoft.com/office/drawing/2014/main" id="{FD62539A-8F14-2B37-E0AE-DC5276DC627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95309" y="451967"/>
            <a:ext cx="630309" cy="521868"/>
          </a:xfrm>
          <a:prstGeom prst="rect">
            <a:avLst/>
          </a:prstGeom>
          <a:effectLst/>
        </p:spPr>
        <p:txBody>
          <a:bodyPr/>
          <a:lstStyle>
            <a:lvl1pPr marL="0" indent="0" algn="r">
              <a:buNone/>
              <a:defRPr sz="3300">
                <a:ln w="3175"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/>
              <a:t>#</a:t>
            </a:r>
            <a:endParaRPr lang="ko-KR" altLang="en-US"/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39B667D7-7DD9-AF50-A42F-973A96916E6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95309" y="3253045"/>
            <a:ext cx="630309" cy="521868"/>
          </a:xfrm>
          <a:prstGeom prst="rect">
            <a:avLst/>
          </a:prstGeom>
          <a:effectLst/>
        </p:spPr>
        <p:txBody>
          <a:bodyPr/>
          <a:lstStyle>
            <a:lvl1pPr marL="0" indent="0" algn="r">
              <a:buNone/>
              <a:defRPr sz="3300">
                <a:ln w="3175"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/>
              <a:t>#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08407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6_TITLE-EXTENDED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3E101AC1-3B6A-04E9-96FD-093BBF4104F7}"/>
              </a:ext>
            </a:extLst>
          </p:cNvPr>
          <p:cNvSpPr txBox="1"/>
          <p:nvPr/>
        </p:nvSpPr>
        <p:spPr>
          <a:xfrm>
            <a:off x="160509" y="961755"/>
            <a:ext cx="6687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b="1"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EN</a:t>
            </a:r>
            <a:endParaRPr lang="ko-KR" altLang="en-US" sz="2000" b="1">
              <a:solidFill>
                <a:schemeClr val="bg1">
                  <a:lumMod val="95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B4A0FA9-1CE8-938C-10AB-BFD79EFE0D6A}"/>
              </a:ext>
            </a:extLst>
          </p:cNvPr>
          <p:cNvSpPr txBox="1"/>
          <p:nvPr/>
        </p:nvSpPr>
        <p:spPr>
          <a:xfrm>
            <a:off x="160509" y="1952876"/>
            <a:ext cx="6687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b="1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SP</a:t>
            </a:r>
            <a:endParaRPr lang="ko-KR" altLang="en-US" sz="2000" b="1">
              <a:solidFill>
                <a:schemeClr val="accent5">
                  <a:lumMod val="40000"/>
                  <a:lumOff val="60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6B6398D-A8A8-ACD1-5319-39CFDEAD2A4C}"/>
              </a:ext>
            </a:extLst>
          </p:cNvPr>
          <p:cNvSpPr txBox="1"/>
          <p:nvPr/>
        </p:nvSpPr>
        <p:spPr>
          <a:xfrm>
            <a:off x="69817" y="2948655"/>
            <a:ext cx="7594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b="1"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KO</a:t>
            </a:r>
            <a:endParaRPr lang="ko-KR" altLang="en-US" sz="2000" b="1">
              <a:solidFill>
                <a:schemeClr val="bg1">
                  <a:lumMod val="95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64D97AB-D269-B6F5-9B3F-5372511C2F27}"/>
              </a:ext>
            </a:extLst>
          </p:cNvPr>
          <p:cNvSpPr txBox="1"/>
          <p:nvPr/>
        </p:nvSpPr>
        <p:spPr>
          <a:xfrm>
            <a:off x="71299" y="3949092"/>
            <a:ext cx="7594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b="1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CN</a:t>
            </a:r>
            <a:endParaRPr lang="ko-KR" altLang="en-US" sz="2000" b="1">
              <a:solidFill>
                <a:schemeClr val="accent5">
                  <a:lumMod val="40000"/>
                  <a:lumOff val="60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8D36FDDC-2265-8F55-DF2F-E9A8B5CBCBF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46381" y="896644"/>
            <a:ext cx="1598582" cy="6028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/>
              <a:t>#</a:t>
            </a:r>
            <a:endParaRPr lang="ko-KR" altLang="en-US"/>
          </a:p>
        </p:txBody>
      </p:sp>
      <p:sp>
        <p:nvSpPr>
          <p:cNvPr id="40" name="Text Placeholder 36">
            <a:extLst>
              <a:ext uri="{FF2B5EF4-FFF2-40B4-BE49-F238E27FC236}">
                <a16:creationId xmlns:a16="http://schemas.microsoft.com/office/drawing/2014/main" id="{6CC3F096-789A-B399-7181-6245AEFD6C2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46381" y="1851509"/>
            <a:ext cx="1598582" cy="6028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/>
              <a:t>#</a:t>
            </a:r>
            <a:endParaRPr lang="ko-KR" altLang="en-US"/>
          </a:p>
        </p:txBody>
      </p:sp>
      <p:sp>
        <p:nvSpPr>
          <p:cNvPr id="41" name="Text Placeholder 36">
            <a:extLst>
              <a:ext uri="{FF2B5EF4-FFF2-40B4-BE49-F238E27FC236}">
                <a16:creationId xmlns:a16="http://schemas.microsoft.com/office/drawing/2014/main" id="{7CA0A8A9-1295-78D4-9B01-B6A2DCDA67A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46381" y="2847288"/>
            <a:ext cx="1598582" cy="6028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/>
              <a:t>#</a:t>
            </a:r>
            <a:endParaRPr lang="ko-KR" altLang="en-US"/>
          </a:p>
        </p:txBody>
      </p:sp>
      <p:sp>
        <p:nvSpPr>
          <p:cNvPr id="42" name="Text Placeholder 36">
            <a:extLst>
              <a:ext uri="{FF2B5EF4-FFF2-40B4-BE49-F238E27FC236}">
                <a16:creationId xmlns:a16="http://schemas.microsoft.com/office/drawing/2014/main" id="{53A0D164-4D6A-E526-1D86-73F6A267F23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6381" y="3847725"/>
            <a:ext cx="1598582" cy="6028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/>
              <a:t>#</a:t>
            </a:r>
            <a:endParaRPr lang="ko-KR" altLang="en-US"/>
          </a:p>
        </p:txBody>
      </p:sp>
      <p:sp>
        <p:nvSpPr>
          <p:cNvPr id="47" name="Text Placeholder 36">
            <a:extLst>
              <a:ext uri="{FF2B5EF4-FFF2-40B4-BE49-F238E27FC236}">
                <a16:creationId xmlns:a16="http://schemas.microsoft.com/office/drawing/2014/main" id="{BFB943C9-CDEC-77FE-1D55-458AAE67006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27658" y="896644"/>
            <a:ext cx="8375197" cy="6028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/>
              <a:t>Lyrics - English</a:t>
            </a:r>
            <a:endParaRPr lang="ko-KR" altLang="en-US"/>
          </a:p>
        </p:txBody>
      </p:sp>
      <p:sp>
        <p:nvSpPr>
          <p:cNvPr id="48" name="Text Placeholder 36">
            <a:extLst>
              <a:ext uri="{FF2B5EF4-FFF2-40B4-BE49-F238E27FC236}">
                <a16:creationId xmlns:a16="http://schemas.microsoft.com/office/drawing/2014/main" id="{330CCFD5-7514-FEAE-EB26-5AC50A250A4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27658" y="1851509"/>
            <a:ext cx="8375197" cy="6028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/>
              <a:t>Lyrics - Spanish</a:t>
            </a:r>
            <a:endParaRPr lang="ko-KR" altLang="en-US"/>
          </a:p>
        </p:txBody>
      </p:sp>
      <p:sp>
        <p:nvSpPr>
          <p:cNvPr id="49" name="Text Placeholder 36">
            <a:extLst>
              <a:ext uri="{FF2B5EF4-FFF2-40B4-BE49-F238E27FC236}">
                <a16:creationId xmlns:a16="http://schemas.microsoft.com/office/drawing/2014/main" id="{EB228411-5EA9-FE79-1E18-DABEC8B96D6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427658" y="2847288"/>
            <a:ext cx="8375197" cy="6028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/>
              <a:t>Lyrics - Korean</a:t>
            </a:r>
            <a:endParaRPr lang="ko-KR" altLang="en-US"/>
          </a:p>
        </p:txBody>
      </p:sp>
      <p:sp>
        <p:nvSpPr>
          <p:cNvPr id="50" name="Text Placeholder 36">
            <a:extLst>
              <a:ext uri="{FF2B5EF4-FFF2-40B4-BE49-F238E27FC236}">
                <a16:creationId xmlns:a16="http://schemas.microsoft.com/office/drawing/2014/main" id="{88E14595-30B1-0F1B-A174-B5B5661AF6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27658" y="3847725"/>
            <a:ext cx="8375197" cy="6028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/>
              <a:t>Lyrics - Chinese</a:t>
            </a:r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59EBC67-58AB-547A-65F0-DA2A5707BA0D}"/>
              </a:ext>
            </a:extLst>
          </p:cNvPr>
          <p:cNvSpPr txBox="1"/>
          <p:nvPr/>
        </p:nvSpPr>
        <p:spPr>
          <a:xfrm>
            <a:off x="160509" y="961755"/>
            <a:ext cx="6687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b="1"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EN</a:t>
            </a:r>
            <a:endParaRPr lang="ko-KR" altLang="en-US" sz="2000" b="1">
              <a:solidFill>
                <a:schemeClr val="bg1">
                  <a:lumMod val="95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25E3DC4-CB3E-EB0B-44EA-0FDA203F5F2D}"/>
              </a:ext>
            </a:extLst>
          </p:cNvPr>
          <p:cNvSpPr txBox="1"/>
          <p:nvPr/>
        </p:nvSpPr>
        <p:spPr>
          <a:xfrm>
            <a:off x="160509" y="1952876"/>
            <a:ext cx="6687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b="1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SP</a:t>
            </a:r>
            <a:endParaRPr lang="ko-KR" altLang="en-US" sz="2000" b="1">
              <a:solidFill>
                <a:schemeClr val="accent5">
                  <a:lumMod val="40000"/>
                  <a:lumOff val="60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5BEBE63-7741-A591-C0F7-E3B250CC02F6}"/>
              </a:ext>
            </a:extLst>
          </p:cNvPr>
          <p:cNvSpPr txBox="1"/>
          <p:nvPr/>
        </p:nvSpPr>
        <p:spPr>
          <a:xfrm>
            <a:off x="69817" y="2948655"/>
            <a:ext cx="7594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b="1"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KO</a:t>
            </a:r>
            <a:endParaRPr lang="ko-KR" altLang="en-US" sz="2000" b="1">
              <a:solidFill>
                <a:schemeClr val="bg1">
                  <a:lumMod val="95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BDF451-FAFF-0713-B6ED-A3C5A3A300A6}"/>
              </a:ext>
            </a:extLst>
          </p:cNvPr>
          <p:cNvSpPr txBox="1"/>
          <p:nvPr/>
        </p:nvSpPr>
        <p:spPr>
          <a:xfrm>
            <a:off x="71299" y="3949092"/>
            <a:ext cx="7594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b="1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CN</a:t>
            </a:r>
            <a:endParaRPr lang="ko-KR" altLang="en-US" sz="2000" b="1">
              <a:solidFill>
                <a:schemeClr val="accent5">
                  <a:lumMod val="40000"/>
                  <a:lumOff val="60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B88823-C187-B604-62C6-1C8069D46335}"/>
              </a:ext>
            </a:extLst>
          </p:cNvPr>
          <p:cNvSpPr txBox="1"/>
          <p:nvPr/>
        </p:nvSpPr>
        <p:spPr>
          <a:xfrm>
            <a:off x="160509" y="961755"/>
            <a:ext cx="6687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b="1">
                <a:solidFill>
                  <a:schemeClr val="bg1">
                    <a:lumMod val="95000"/>
                  </a:schemeClr>
                </a:solidFill>
                <a:effectLst>
                  <a:outerShdw blurRad="201912" algn="ctr" rotWithShape="0">
                    <a:prstClr val="black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EN</a:t>
            </a:r>
            <a:endParaRPr lang="ko-KR" altLang="en-US" sz="2000" b="1">
              <a:solidFill>
                <a:schemeClr val="bg1">
                  <a:lumMod val="95000"/>
                </a:schemeClr>
              </a:solidFill>
              <a:effectLst>
                <a:outerShdw blurRad="201912" algn="ctr" rotWithShape="0">
                  <a:prstClr val="black"/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6F45C16-F257-1809-5906-6EA75F30F4E8}"/>
              </a:ext>
            </a:extLst>
          </p:cNvPr>
          <p:cNvSpPr txBox="1"/>
          <p:nvPr/>
        </p:nvSpPr>
        <p:spPr>
          <a:xfrm>
            <a:off x="160509" y="1952876"/>
            <a:ext cx="6687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b="1"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outerShdw blurRad="201912" algn="ctr" rotWithShape="0">
                    <a:prstClr val="black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SP</a:t>
            </a:r>
            <a:endParaRPr lang="ko-KR" altLang="en-US" sz="2000" b="1">
              <a:solidFill>
                <a:schemeClr val="accent5">
                  <a:lumMod val="40000"/>
                  <a:lumOff val="60000"/>
                </a:schemeClr>
              </a:solidFill>
              <a:effectLst>
                <a:outerShdw blurRad="201912" algn="ctr" rotWithShape="0">
                  <a:prstClr val="black"/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B77D40-A0A4-E9CF-9600-4AD5FD5AD7FD}"/>
              </a:ext>
            </a:extLst>
          </p:cNvPr>
          <p:cNvSpPr txBox="1"/>
          <p:nvPr/>
        </p:nvSpPr>
        <p:spPr>
          <a:xfrm>
            <a:off x="69817" y="2948655"/>
            <a:ext cx="7594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b="1">
                <a:solidFill>
                  <a:schemeClr val="bg1">
                    <a:lumMod val="95000"/>
                  </a:schemeClr>
                </a:solidFill>
                <a:effectLst>
                  <a:outerShdw blurRad="201912" algn="ctr" rotWithShape="0">
                    <a:prstClr val="black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KO</a:t>
            </a:r>
            <a:endParaRPr lang="ko-KR" altLang="en-US" sz="2000" b="1">
              <a:solidFill>
                <a:schemeClr val="bg1">
                  <a:lumMod val="95000"/>
                </a:schemeClr>
              </a:solidFill>
              <a:effectLst>
                <a:outerShdw blurRad="201912" algn="ctr" rotWithShape="0">
                  <a:prstClr val="black"/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1782A70-D3E7-13F5-F1C7-899395F780F5}"/>
              </a:ext>
            </a:extLst>
          </p:cNvPr>
          <p:cNvSpPr txBox="1"/>
          <p:nvPr/>
        </p:nvSpPr>
        <p:spPr>
          <a:xfrm>
            <a:off x="71299" y="3949092"/>
            <a:ext cx="7594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b="1"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outerShdw blurRad="201912" algn="ctr" rotWithShape="0">
                    <a:prstClr val="black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CN</a:t>
            </a:r>
            <a:endParaRPr lang="ko-KR" altLang="en-US" sz="2000" b="1">
              <a:solidFill>
                <a:schemeClr val="accent5">
                  <a:lumMod val="40000"/>
                  <a:lumOff val="60000"/>
                </a:schemeClr>
              </a:solidFill>
              <a:effectLst>
                <a:outerShdw blurRad="201912" algn="ctr" rotWithShape="0">
                  <a:prstClr val="black"/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218AAD-BD85-4520-6F66-39DCFAEC4247}"/>
              </a:ext>
            </a:extLst>
          </p:cNvPr>
          <p:cNvSpPr txBox="1"/>
          <p:nvPr userDrawn="1"/>
        </p:nvSpPr>
        <p:spPr>
          <a:xfrm>
            <a:off x="160509" y="961755"/>
            <a:ext cx="6687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b="1">
                <a:solidFill>
                  <a:schemeClr val="bg1">
                    <a:lumMod val="95000"/>
                  </a:schemeClr>
                </a:solidFill>
                <a:effectLst>
                  <a:outerShdw blurRad="201912" algn="ctr" rotWithShape="0">
                    <a:prstClr val="black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EN</a:t>
            </a:r>
            <a:endParaRPr lang="ko-KR" altLang="en-US" sz="2000" b="1">
              <a:solidFill>
                <a:schemeClr val="bg1">
                  <a:lumMod val="95000"/>
                </a:schemeClr>
              </a:solidFill>
              <a:effectLst>
                <a:outerShdw blurRad="201912" algn="ctr" rotWithShape="0">
                  <a:prstClr val="black"/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7052722-76C6-814C-7770-8B3A62ED232A}"/>
              </a:ext>
            </a:extLst>
          </p:cNvPr>
          <p:cNvSpPr txBox="1"/>
          <p:nvPr userDrawn="1"/>
        </p:nvSpPr>
        <p:spPr>
          <a:xfrm>
            <a:off x="160509" y="1952876"/>
            <a:ext cx="6687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b="1"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outerShdw blurRad="201912" algn="ctr" rotWithShape="0">
                    <a:prstClr val="black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SP</a:t>
            </a:r>
            <a:endParaRPr lang="ko-KR" altLang="en-US" sz="2000" b="1">
              <a:solidFill>
                <a:schemeClr val="accent5">
                  <a:lumMod val="40000"/>
                  <a:lumOff val="60000"/>
                </a:schemeClr>
              </a:solidFill>
              <a:effectLst>
                <a:outerShdw blurRad="201912" algn="ctr" rotWithShape="0">
                  <a:prstClr val="black"/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504FCF-0F68-2E99-D122-D93EB415C87D}"/>
              </a:ext>
            </a:extLst>
          </p:cNvPr>
          <p:cNvSpPr txBox="1"/>
          <p:nvPr userDrawn="1"/>
        </p:nvSpPr>
        <p:spPr>
          <a:xfrm>
            <a:off x="69817" y="2948655"/>
            <a:ext cx="7594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b="1">
                <a:solidFill>
                  <a:schemeClr val="bg1">
                    <a:lumMod val="95000"/>
                  </a:schemeClr>
                </a:solidFill>
                <a:effectLst>
                  <a:outerShdw blurRad="201912" algn="ctr" rotWithShape="0">
                    <a:prstClr val="black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KO</a:t>
            </a:r>
            <a:endParaRPr lang="ko-KR" altLang="en-US" sz="2000" b="1">
              <a:solidFill>
                <a:schemeClr val="bg1">
                  <a:lumMod val="95000"/>
                </a:schemeClr>
              </a:solidFill>
              <a:effectLst>
                <a:outerShdw blurRad="201912" algn="ctr" rotWithShape="0">
                  <a:prstClr val="black"/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4297138-206D-1313-BF1B-B48D696C79FE}"/>
              </a:ext>
            </a:extLst>
          </p:cNvPr>
          <p:cNvSpPr txBox="1"/>
          <p:nvPr userDrawn="1"/>
        </p:nvSpPr>
        <p:spPr>
          <a:xfrm>
            <a:off x="71299" y="3949092"/>
            <a:ext cx="7594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b="1"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outerShdw blurRad="201912" algn="ctr" rotWithShape="0">
                    <a:prstClr val="black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CN</a:t>
            </a:r>
            <a:endParaRPr lang="ko-KR" altLang="en-US" sz="2000" b="1">
              <a:solidFill>
                <a:schemeClr val="accent5">
                  <a:lumMod val="40000"/>
                  <a:lumOff val="60000"/>
                </a:schemeClr>
              </a:solidFill>
              <a:effectLst>
                <a:outerShdw blurRad="201912" algn="ctr" rotWithShape="0">
                  <a:prstClr val="black"/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59993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6_LYRIC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36">
            <a:extLst>
              <a:ext uri="{FF2B5EF4-FFF2-40B4-BE49-F238E27FC236}">
                <a16:creationId xmlns:a16="http://schemas.microsoft.com/office/drawing/2014/main" id="{2FA78833-04A4-C6DF-7DCF-11ED3A84BE9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59660" y="439286"/>
            <a:ext cx="10945290" cy="521868"/>
          </a:xfrm>
          <a:prstGeom prst="rect">
            <a:avLst/>
          </a:prstGeom>
          <a:effectLst/>
        </p:spPr>
        <p:txBody>
          <a:bodyPr/>
          <a:lstStyle>
            <a:lvl1pPr marL="0" indent="0">
              <a:buNone/>
              <a:defRPr sz="3300">
                <a:ln w="3175"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/>
              <a:t>Lyrics - English</a:t>
            </a:r>
            <a:endParaRPr lang="ko-KR" altLang="en-US"/>
          </a:p>
        </p:txBody>
      </p:sp>
      <p:sp>
        <p:nvSpPr>
          <p:cNvPr id="25" name="Text Placeholder 36">
            <a:extLst>
              <a:ext uri="{FF2B5EF4-FFF2-40B4-BE49-F238E27FC236}">
                <a16:creationId xmlns:a16="http://schemas.microsoft.com/office/drawing/2014/main" id="{054D7E76-DD52-80FD-89CB-3253655D847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59659" y="997806"/>
            <a:ext cx="10945290" cy="521868"/>
          </a:xfrm>
          <a:prstGeom prst="rect">
            <a:avLst/>
          </a:prstGeom>
          <a:effectLst/>
        </p:spPr>
        <p:txBody>
          <a:bodyPr/>
          <a:lstStyle>
            <a:lvl1pPr marL="0" indent="0">
              <a:buNone/>
              <a:defRPr sz="3300">
                <a:ln w="3175">
                  <a:noFill/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/>
              <a:t>Lyrics - Spanish</a:t>
            </a:r>
            <a:endParaRPr lang="ko-KR" altLang="en-US"/>
          </a:p>
        </p:txBody>
      </p:sp>
      <p:sp>
        <p:nvSpPr>
          <p:cNvPr id="26" name="Text Placeholder 36">
            <a:extLst>
              <a:ext uri="{FF2B5EF4-FFF2-40B4-BE49-F238E27FC236}">
                <a16:creationId xmlns:a16="http://schemas.microsoft.com/office/drawing/2014/main" id="{0B8A6EA3-3F46-D0D2-575C-287FD0F6C5E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59659" y="1566265"/>
            <a:ext cx="10945290" cy="521868"/>
          </a:xfrm>
          <a:prstGeom prst="rect">
            <a:avLst/>
          </a:prstGeom>
          <a:effectLst/>
        </p:spPr>
        <p:txBody>
          <a:bodyPr/>
          <a:lstStyle>
            <a:lvl1pPr marL="0" indent="0">
              <a:buNone/>
              <a:defRPr sz="3300">
                <a:ln w="3175"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/>
              <a:t>Lyrics - Korean</a:t>
            </a:r>
            <a:endParaRPr lang="ko-KR" altLang="en-US"/>
          </a:p>
        </p:txBody>
      </p:sp>
      <p:sp>
        <p:nvSpPr>
          <p:cNvPr id="27" name="Text Placeholder 36">
            <a:extLst>
              <a:ext uri="{FF2B5EF4-FFF2-40B4-BE49-F238E27FC236}">
                <a16:creationId xmlns:a16="http://schemas.microsoft.com/office/drawing/2014/main" id="{2BE2B8D5-2D68-C461-608C-B28375D7976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59659" y="2123543"/>
            <a:ext cx="10945290" cy="521868"/>
          </a:xfrm>
          <a:prstGeom prst="rect">
            <a:avLst/>
          </a:prstGeom>
          <a:effectLst/>
        </p:spPr>
        <p:txBody>
          <a:bodyPr/>
          <a:lstStyle>
            <a:lvl1pPr marL="0" indent="0">
              <a:buNone/>
              <a:defRPr sz="3300">
                <a:ln w="3175">
                  <a:noFill/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/>
              <a:t>Lyrics - Chinese</a:t>
            </a:r>
            <a:endParaRPr lang="ko-KR" altLang="en-US"/>
          </a:p>
        </p:txBody>
      </p:sp>
      <p:sp>
        <p:nvSpPr>
          <p:cNvPr id="32" name="Text Placeholder 36">
            <a:extLst>
              <a:ext uri="{FF2B5EF4-FFF2-40B4-BE49-F238E27FC236}">
                <a16:creationId xmlns:a16="http://schemas.microsoft.com/office/drawing/2014/main" id="{94157C4A-1547-0E00-63F9-BF4926530D6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59659" y="3253045"/>
            <a:ext cx="10945290" cy="521868"/>
          </a:xfrm>
          <a:prstGeom prst="rect">
            <a:avLst/>
          </a:prstGeom>
          <a:effectLst/>
        </p:spPr>
        <p:txBody>
          <a:bodyPr/>
          <a:lstStyle>
            <a:lvl1pPr marL="0" indent="0">
              <a:buNone/>
              <a:defRPr sz="3300">
                <a:ln w="3175"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/>
              <a:t>Lyrics - English</a:t>
            </a:r>
            <a:endParaRPr lang="ko-KR" altLang="en-US"/>
          </a:p>
        </p:txBody>
      </p:sp>
      <p:sp>
        <p:nvSpPr>
          <p:cNvPr id="33" name="Text Placeholder 36">
            <a:extLst>
              <a:ext uri="{FF2B5EF4-FFF2-40B4-BE49-F238E27FC236}">
                <a16:creationId xmlns:a16="http://schemas.microsoft.com/office/drawing/2014/main" id="{34B08C88-838F-48AB-4157-F2C551BB66D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59658" y="3810746"/>
            <a:ext cx="10945290" cy="521868"/>
          </a:xfrm>
          <a:prstGeom prst="rect">
            <a:avLst/>
          </a:prstGeom>
          <a:effectLst/>
        </p:spPr>
        <p:txBody>
          <a:bodyPr/>
          <a:lstStyle>
            <a:lvl1pPr marL="0" indent="0">
              <a:buNone/>
              <a:defRPr sz="3300">
                <a:ln w="3175">
                  <a:noFill/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/>
              <a:t>Lyrics - Spanish</a:t>
            </a:r>
            <a:endParaRPr lang="ko-KR" altLang="en-US"/>
          </a:p>
        </p:txBody>
      </p:sp>
      <p:sp>
        <p:nvSpPr>
          <p:cNvPr id="34" name="Text Placeholder 36">
            <a:extLst>
              <a:ext uri="{FF2B5EF4-FFF2-40B4-BE49-F238E27FC236}">
                <a16:creationId xmlns:a16="http://schemas.microsoft.com/office/drawing/2014/main" id="{D116FB05-331E-61B1-B328-FB6C06F563F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59658" y="4368447"/>
            <a:ext cx="10945290" cy="521868"/>
          </a:xfrm>
          <a:prstGeom prst="rect">
            <a:avLst/>
          </a:prstGeom>
          <a:effectLst/>
        </p:spPr>
        <p:txBody>
          <a:bodyPr/>
          <a:lstStyle>
            <a:lvl1pPr marL="0" indent="0">
              <a:buNone/>
              <a:defRPr sz="3300">
                <a:ln w="3175"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/>
              <a:t>Lyrics - Korean</a:t>
            </a:r>
            <a:endParaRPr lang="ko-KR" altLang="en-US"/>
          </a:p>
        </p:txBody>
      </p:sp>
      <p:sp>
        <p:nvSpPr>
          <p:cNvPr id="35" name="Text Placeholder 36">
            <a:extLst>
              <a:ext uri="{FF2B5EF4-FFF2-40B4-BE49-F238E27FC236}">
                <a16:creationId xmlns:a16="http://schemas.microsoft.com/office/drawing/2014/main" id="{86713E96-52E9-A44D-D174-D12829737F9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59658" y="4921983"/>
            <a:ext cx="10945290" cy="521868"/>
          </a:xfrm>
          <a:prstGeom prst="rect">
            <a:avLst/>
          </a:prstGeom>
          <a:effectLst/>
        </p:spPr>
        <p:txBody>
          <a:bodyPr/>
          <a:lstStyle>
            <a:lvl1pPr marL="0" indent="0">
              <a:buNone/>
              <a:defRPr sz="3300">
                <a:ln w="3175">
                  <a:noFill/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/>
              <a:t>Lyrics - Chinese</a:t>
            </a:r>
            <a:endParaRPr lang="ko-KR" altLang="en-US"/>
          </a:p>
        </p:txBody>
      </p:sp>
      <p:sp>
        <p:nvSpPr>
          <p:cNvPr id="36" name="Text Placeholder 36">
            <a:extLst>
              <a:ext uri="{FF2B5EF4-FFF2-40B4-BE49-F238E27FC236}">
                <a16:creationId xmlns:a16="http://schemas.microsoft.com/office/drawing/2014/main" id="{FD62539A-8F14-2B37-E0AE-DC5276DC627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95309" y="451967"/>
            <a:ext cx="630309" cy="521868"/>
          </a:xfrm>
          <a:prstGeom prst="rect">
            <a:avLst/>
          </a:prstGeom>
          <a:effectLst/>
        </p:spPr>
        <p:txBody>
          <a:bodyPr/>
          <a:lstStyle>
            <a:lvl1pPr marL="0" indent="0" algn="r">
              <a:buNone/>
              <a:defRPr sz="3300">
                <a:ln w="3175"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/>
              <a:t>#</a:t>
            </a:r>
            <a:endParaRPr lang="ko-KR" altLang="en-US"/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39B667D7-7DD9-AF50-A42F-973A96916E6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95309" y="3253045"/>
            <a:ext cx="630309" cy="521868"/>
          </a:xfrm>
          <a:prstGeom prst="rect">
            <a:avLst/>
          </a:prstGeom>
          <a:effectLst/>
        </p:spPr>
        <p:txBody>
          <a:bodyPr/>
          <a:lstStyle>
            <a:lvl1pPr marL="0" indent="0" algn="r">
              <a:buNone/>
              <a:defRPr sz="3300">
                <a:ln w="3175"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/>
              <a:t>#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61105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7_TITLE-EXTENDED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3E101AC1-3B6A-04E9-96FD-093BBF4104F7}"/>
              </a:ext>
            </a:extLst>
          </p:cNvPr>
          <p:cNvSpPr txBox="1"/>
          <p:nvPr/>
        </p:nvSpPr>
        <p:spPr>
          <a:xfrm>
            <a:off x="160509" y="961755"/>
            <a:ext cx="6687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b="1"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EN</a:t>
            </a:r>
            <a:endParaRPr lang="ko-KR" altLang="en-US" sz="2000" b="1">
              <a:solidFill>
                <a:schemeClr val="bg1">
                  <a:lumMod val="95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B4A0FA9-1CE8-938C-10AB-BFD79EFE0D6A}"/>
              </a:ext>
            </a:extLst>
          </p:cNvPr>
          <p:cNvSpPr txBox="1"/>
          <p:nvPr/>
        </p:nvSpPr>
        <p:spPr>
          <a:xfrm>
            <a:off x="160509" y="1952876"/>
            <a:ext cx="6687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b="1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SP</a:t>
            </a:r>
            <a:endParaRPr lang="ko-KR" altLang="en-US" sz="2000" b="1">
              <a:solidFill>
                <a:schemeClr val="accent5">
                  <a:lumMod val="40000"/>
                  <a:lumOff val="60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6B6398D-A8A8-ACD1-5319-39CFDEAD2A4C}"/>
              </a:ext>
            </a:extLst>
          </p:cNvPr>
          <p:cNvSpPr txBox="1"/>
          <p:nvPr/>
        </p:nvSpPr>
        <p:spPr>
          <a:xfrm>
            <a:off x="69817" y="2948655"/>
            <a:ext cx="7594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b="1"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KO</a:t>
            </a:r>
            <a:endParaRPr lang="ko-KR" altLang="en-US" sz="2000" b="1">
              <a:solidFill>
                <a:schemeClr val="bg1">
                  <a:lumMod val="95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64D97AB-D269-B6F5-9B3F-5372511C2F27}"/>
              </a:ext>
            </a:extLst>
          </p:cNvPr>
          <p:cNvSpPr txBox="1"/>
          <p:nvPr/>
        </p:nvSpPr>
        <p:spPr>
          <a:xfrm>
            <a:off x="71299" y="3949092"/>
            <a:ext cx="7594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b="1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CN</a:t>
            </a:r>
            <a:endParaRPr lang="ko-KR" altLang="en-US" sz="2000" b="1">
              <a:solidFill>
                <a:schemeClr val="accent5">
                  <a:lumMod val="40000"/>
                  <a:lumOff val="60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8D36FDDC-2265-8F55-DF2F-E9A8B5CBCBF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46381" y="896644"/>
            <a:ext cx="1598582" cy="6028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/>
              <a:t>#</a:t>
            </a:r>
            <a:endParaRPr lang="ko-KR" altLang="en-US"/>
          </a:p>
        </p:txBody>
      </p:sp>
      <p:sp>
        <p:nvSpPr>
          <p:cNvPr id="40" name="Text Placeholder 36">
            <a:extLst>
              <a:ext uri="{FF2B5EF4-FFF2-40B4-BE49-F238E27FC236}">
                <a16:creationId xmlns:a16="http://schemas.microsoft.com/office/drawing/2014/main" id="{6CC3F096-789A-B399-7181-6245AEFD6C2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46381" y="1851509"/>
            <a:ext cx="1598582" cy="6028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/>
              <a:t>#</a:t>
            </a:r>
            <a:endParaRPr lang="ko-KR" altLang="en-US"/>
          </a:p>
        </p:txBody>
      </p:sp>
      <p:sp>
        <p:nvSpPr>
          <p:cNvPr id="41" name="Text Placeholder 36">
            <a:extLst>
              <a:ext uri="{FF2B5EF4-FFF2-40B4-BE49-F238E27FC236}">
                <a16:creationId xmlns:a16="http://schemas.microsoft.com/office/drawing/2014/main" id="{7CA0A8A9-1295-78D4-9B01-B6A2DCDA67A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46381" y="2847288"/>
            <a:ext cx="1598582" cy="6028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/>
              <a:t>#</a:t>
            </a:r>
            <a:endParaRPr lang="ko-KR" altLang="en-US"/>
          </a:p>
        </p:txBody>
      </p:sp>
      <p:sp>
        <p:nvSpPr>
          <p:cNvPr id="42" name="Text Placeholder 36">
            <a:extLst>
              <a:ext uri="{FF2B5EF4-FFF2-40B4-BE49-F238E27FC236}">
                <a16:creationId xmlns:a16="http://schemas.microsoft.com/office/drawing/2014/main" id="{53A0D164-4D6A-E526-1D86-73F6A267F23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6381" y="3847725"/>
            <a:ext cx="1598582" cy="6028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/>
              <a:t>#</a:t>
            </a:r>
            <a:endParaRPr lang="ko-KR" altLang="en-US"/>
          </a:p>
        </p:txBody>
      </p:sp>
      <p:sp>
        <p:nvSpPr>
          <p:cNvPr id="47" name="Text Placeholder 36">
            <a:extLst>
              <a:ext uri="{FF2B5EF4-FFF2-40B4-BE49-F238E27FC236}">
                <a16:creationId xmlns:a16="http://schemas.microsoft.com/office/drawing/2014/main" id="{BFB943C9-CDEC-77FE-1D55-458AAE67006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27658" y="896644"/>
            <a:ext cx="8375197" cy="6028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/>
              <a:t>Lyrics - English</a:t>
            </a:r>
            <a:endParaRPr lang="ko-KR" altLang="en-US"/>
          </a:p>
        </p:txBody>
      </p:sp>
      <p:sp>
        <p:nvSpPr>
          <p:cNvPr id="48" name="Text Placeholder 36">
            <a:extLst>
              <a:ext uri="{FF2B5EF4-FFF2-40B4-BE49-F238E27FC236}">
                <a16:creationId xmlns:a16="http://schemas.microsoft.com/office/drawing/2014/main" id="{330CCFD5-7514-FEAE-EB26-5AC50A250A4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27658" y="1851509"/>
            <a:ext cx="8375197" cy="6028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/>
              <a:t>Lyrics - Spanish</a:t>
            </a:r>
            <a:endParaRPr lang="ko-KR" altLang="en-US"/>
          </a:p>
        </p:txBody>
      </p:sp>
      <p:sp>
        <p:nvSpPr>
          <p:cNvPr id="49" name="Text Placeholder 36">
            <a:extLst>
              <a:ext uri="{FF2B5EF4-FFF2-40B4-BE49-F238E27FC236}">
                <a16:creationId xmlns:a16="http://schemas.microsoft.com/office/drawing/2014/main" id="{EB228411-5EA9-FE79-1E18-DABEC8B96D6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427658" y="2847288"/>
            <a:ext cx="8375197" cy="6028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/>
              <a:t>Lyrics - Korean</a:t>
            </a:r>
            <a:endParaRPr lang="ko-KR" altLang="en-US"/>
          </a:p>
        </p:txBody>
      </p:sp>
      <p:sp>
        <p:nvSpPr>
          <p:cNvPr id="50" name="Text Placeholder 36">
            <a:extLst>
              <a:ext uri="{FF2B5EF4-FFF2-40B4-BE49-F238E27FC236}">
                <a16:creationId xmlns:a16="http://schemas.microsoft.com/office/drawing/2014/main" id="{88E14595-30B1-0F1B-A174-B5B5661AF6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27658" y="3847725"/>
            <a:ext cx="8375197" cy="6028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/>
              <a:t>Lyrics - Chinese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46693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7_LYRIC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36">
            <a:extLst>
              <a:ext uri="{FF2B5EF4-FFF2-40B4-BE49-F238E27FC236}">
                <a16:creationId xmlns:a16="http://schemas.microsoft.com/office/drawing/2014/main" id="{2FA78833-04A4-C6DF-7DCF-11ED3A84BE9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59660" y="439286"/>
            <a:ext cx="10945290" cy="521868"/>
          </a:xfrm>
          <a:prstGeom prst="rect">
            <a:avLst/>
          </a:prstGeom>
          <a:effectLst/>
        </p:spPr>
        <p:txBody>
          <a:bodyPr/>
          <a:lstStyle>
            <a:lvl1pPr marL="0" indent="0">
              <a:buNone/>
              <a:defRPr sz="3300">
                <a:ln w="3175"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/>
              <a:t>Lyrics - English</a:t>
            </a:r>
            <a:endParaRPr lang="ko-KR" altLang="en-US"/>
          </a:p>
        </p:txBody>
      </p:sp>
      <p:sp>
        <p:nvSpPr>
          <p:cNvPr id="25" name="Text Placeholder 36">
            <a:extLst>
              <a:ext uri="{FF2B5EF4-FFF2-40B4-BE49-F238E27FC236}">
                <a16:creationId xmlns:a16="http://schemas.microsoft.com/office/drawing/2014/main" id="{054D7E76-DD52-80FD-89CB-3253655D847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59659" y="997806"/>
            <a:ext cx="10945290" cy="521868"/>
          </a:xfrm>
          <a:prstGeom prst="rect">
            <a:avLst/>
          </a:prstGeom>
          <a:effectLst/>
        </p:spPr>
        <p:txBody>
          <a:bodyPr/>
          <a:lstStyle>
            <a:lvl1pPr marL="0" indent="0">
              <a:buNone/>
              <a:defRPr sz="3300">
                <a:ln w="3175">
                  <a:noFill/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/>
              <a:t>Lyrics - Spanish</a:t>
            </a:r>
            <a:endParaRPr lang="ko-KR" altLang="en-US"/>
          </a:p>
        </p:txBody>
      </p:sp>
      <p:sp>
        <p:nvSpPr>
          <p:cNvPr id="26" name="Text Placeholder 36">
            <a:extLst>
              <a:ext uri="{FF2B5EF4-FFF2-40B4-BE49-F238E27FC236}">
                <a16:creationId xmlns:a16="http://schemas.microsoft.com/office/drawing/2014/main" id="{0B8A6EA3-3F46-D0D2-575C-287FD0F6C5E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59659" y="1566265"/>
            <a:ext cx="10945290" cy="521868"/>
          </a:xfrm>
          <a:prstGeom prst="rect">
            <a:avLst/>
          </a:prstGeom>
          <a:effectLst/>
        </p:spPr>
        <p:txBody>
          <a:bodyPr/>
          <a:lstStyle>
            <a:lvl1pPr marL="0" indent="0">
              <a:buNone/>
              <a:defRPr sz="3300">
                <a:ln w="3175"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/>
              <a:t>Lyrics - Korean</a:t>
            </a:r>
            <a:endParaRPr lang="ko-KR" altLang="en-US"/>
          </a:p>
        </p:txBody>
      </p:sp>
      <p:sp>
        <p:nvSpPr>
          <p:cNvPr id="27" name="Text Placeholder 36">
            <a:extLst>
              <a:ext uri="{FF2B5EF4-FFF2-40B4-BE49-F238E27FC236}">
                <a16:creationId xmlns:a16="http://schemas.microsoft.com/office/drawing/2014/main" id="{2BE2B8D5-2D68-C461-608C-B28375D7976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59659" y="2123543"/>
            <a:ext cx="10945290" cy="521868"/>
          </a:xfrm>
          <a:prstGeom prst="rect">
            <a:avLst/>
          </a:prstGeom>
          <a:effectLst/>
        </p:spPr>
        <p:txBody>
          <a:bodyPr/>
          <a:lstStyle>
            <a:lvl1pPr marL="0" indent="0">
              <a:buNone/>
              <a:defRPr sz="3300">
                <a:ln w="3175">
                  <a:noFill/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/>
              <a:t>Lyrics - Chinese</a:t>
            </a:r>
            <a:endParaRPr lang="ko-KR" altLang="en-US"/>
          </a:p>
        </p:txBody>
      </p:sp>
      <p:sp>
        <p:nvSpPr>
          <p:cNvPr id="32" name="Text Placeholder 36">
            <a:extLst>
              <a:ext uri="{FF2B5EF4-FFF2-40B4-BE49-F238E27FC236}">
                <a16:creationId xmlns:a16="http://schemas.microsoft.com/office/drawing/2014/main" id="{94157C4A-1547-0E00-63F9-BF4926530D6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59659" y="3253045"/>
            <a:ext cx="10945290" cy="521868"/>
          </a:xfrm>
          <a:prstGeom prst="rect">
            <a:avLst/>
          </a:prstGeom>
          <a:effectLst/>
        </p:spPr>
        <p:txBody>
          <a:bodyPr/>
          <a:lstStyle>
            <a:lvl1pPr marL="0" indent="0">
              <a:buNone/>
              <a:defRPr sz="3300">
                <a:ln w="3175"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/>
              <a:t>Lyrics - English</a:t>
            </a:r>
            <a:endParaRPr lang="ko-KR" altLang="en-US"/>
          </a:p>
        </p:txBody>
      </p:sp>
      <p:sp>
        <p:nvSpPr>
          <p:cNvPr id="33" name="Text Placeholder 36">
            <a:extLst>
              <a:ext uri="{FF2B5EF4-FFF2-40B4-BE49-F238E27FC236}">
                <a16:creationId xmlns:a16="http://schemas.microsoft.com/office/drawing/2014/main" id="{34B08C88-838F-48AB-4157-F2C551BB66D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59658" y="3810746"/>
            <a:ext cx="10945290" cy="521868"/>
          </a:xfrm>
          <a:prstGeom prst="rect">
            <a:avLst/>
          </a:prstGeom>
          <a:effectLst/>
        </p:spPr>
        <p:txBody>
          <a:bodyPr/>
          <a:lstStyle>
            <a:lvl1pPr marL="0" indent="0">
              <a:buNone/>
              <a:defRPr sz="3300">
                <a:ln w="3175">
                  <a:noFill/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/>
              <a:t>Lyrics - Spanish</a:t>
            </a:r>
            <a:endParaRPr lang="ko-KR" altLang="en-US"/>
          </a:p>
        </p:txBody>
      </p:sp>
      <p:sp>
        <p:nvSpPr>
          <p:cNvPr id="34" name="Text Placeholder 36">
            <a:extLst>
              <a:ext uri="{FF2B5EF4-FFF2-40B4-BE49-F238E27FC236}">
                <a16:creationId xmlns:a16="http://schemas.microsoft.com/office/drawing/2014/main" id="{D116FB05-331E-61B1-B328-FB6C06F563F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59658" y="4368447"/>
            <a:ext cx="10945290" cy="521868"/>
          </a:xfrm>
          <a:prstGeom prst="rect">
            <a:avLst/>
          </a:prstGeom>
          <a:effectLst/>
        </p:spPr>
        <p:txBody>
          <a:bodyPr/>
          <a:lstStyle>
            <a:lvl1pPr marL="0" indent="0">
              <a:buNone/>
              <a:defRPr sz="3300">
                <a:ln w="3175"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/>
              <a:t>Lyrics - Korean</a:t>
            </a:r>
            <a:endParaRPr lang="ko-KR" altLang="en-US"/>
          </a:p>
        </p:txBody>
      </p:sp>
      <p:sp>
        <p:nvSpPr>
          <p:cNvPr id="35" name="Text Placeholder 36">
            <a:extLst>
              <a:ext uri="{FF2B5EF4-FFF2-40B4-BE49-F238E27FC236}">
                <a16:creationId xmlns:a16="http://schemas.microsoft.com/office/drawing/2014/main" id="{86713E96-52E9-A44D-D174-D12829737F9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59658" y="4921983"/>
            <a:ext cx="10945290" cy="521868"/>
          </a:xfrm>
          <a:prstGeom prst="rect">
            <a:avLst/>
          </a:prstGeom>
          <a:effectLst/>
        </p:spPr>
        <p:txBody>
          <a:bodyPr/>
          <a:lstStyle>
            <a:lvl1pPr marL="0" indent="0">
              <a:buNone/>
              <a:defRPr sz="3300">
                <a:ln w="3175">
                  <a:noFill/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/>
              <a:t>Lyrics - Chinese</a:t>
            </a:r>
            <a:endParaRPr lang="ko-KR" altLang="en-US"/>
          </a:p>
        </p:txBody>
      </p:sp>
      <p:sp>
        <p:nvSpPr>
          <p:cNvPr id="36" name="Text Placeholder 36">
            <a:extLst>
              <a:ext uri="{FF2B5EF4-FFF2-40B4-BE49-F238E27FC236}">
                <a16:creationId xmlns:a16="http://schemas.microsoft.com/office/drawing/2014/main" id="{FD62539A-8F14-2B37-E0AE-DC5276DC627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95309" y="451967"/>
            <a:ext cx="630309" cy="521868"/>
          </a:xfrm>
          <a:prstGeom prst="rect">
            <a:avLst/>
          </a:prstGeom>
          <a:effectLst/>
        </p:spPr>
        <p:txBody>
          <a:bodyPr/>
          <a:lstStyle>
            <a:lvl1pPr marL="0" indent="0" algn="r">
              <a:buNone/>
              <a:defRPr sz="3300">
                <a:ln w="3175"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/>
              <a:t>#</a:t>
            </a:r>
            <a:endParaRPr lang="ko-KR" altLang="en-US"/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39B667D7-7DD9-AF50-A42F-973A96916E6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95309" y="3253045"/>
            <a:ext cx="630309" cy="521868"/>
          </a:xfrm>
          <a:prstGeom prst="rect">
            <a:avLst/>
          </a:prstGeom>
          <a:effectLst/>
        </p:spPr>
        <p:txBody>
          <a:bodyPr/>
          <a:lstStyle>
            <a:lvl1pPr marL="0" indent="0" algn="r">
              <a:buNone/>
              <a:defRPr sz="3300">
                <a:ln w="3175"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/>
              <a:t>#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43772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8_TITLE-EXTENDED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3E101AC1-3B6A-04E9-96FD-093BBF4104F7}"/>
              </a:ext>
            </a:extLst>
          </p:cNvPr>
          <p:cNvSpPr txBox="1"/>
          <p:nvPr/>
        </p:nvSpPr>
        <p:spPr>
          <a:xfrm>
            <a:off x="160509" y="961755"/>
            <a:ext cx="6687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b="1">
                <a:solidFill>
                  <a:schemeClr val="bg1">
                    <a:lumMod val="95000"/>
                  </a:schemeClr>
                </a:solidFill>
                <a:effectLst>
                  <a:outerShdw blurRad="201912" algn="ctr" rotWithShape="0">
                    <a:prstClr val="black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EN</a:t>
            </a:r>
            <a:endParaRPr lang="ko-KR" altLang="en-US" sz="2000" b="1">
              <a:solidFill>
                <a:schemeClr val="bg1">
                  <a:lumMod val="95000"/>
                </a:schemeClr>
              </a:solidFill>
              <a:effectLst>
                <a:outerShdw blurRad="201912" algn="ctr" rotWithShape="0">
                  <a:prstClr val="black"/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B4A0FA9-1CE8-938C-10AB-BFD79EFE0D6A}"/>
              </a:ext>
            </a:extLst>
          </p:cNvPr>
          <p:cNvSpPr txBox="1"/>
          <p:nvPr/>
        </p:nvSpPr>
        <p:spPr>
          <a:xfrm>
            <a:off x="160509" y="1952876"/>
            <a:ext cx="6687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b="1"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outerShdw blurRad="201912" algn="ctr" rotWithShape="0">
                    <a:prstClr val="black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SP</a:t>
            </a:r>
            <a:endParaRPr lang="ko-KR" altLang="en-US" sz="2000" b="1">
              <a:solidFill>
                <a:schemeClr val="accent5">
                  <a:lumMod val="40000"/>
                  <a:lumOff val="60000"/>
                </a:schemeClr>
              </a:solidFill>
              <a:effectLst>
                <a:outerShdw blurRad="201912" algn="ctr" rotWithShape="0">
                  <a:prstClr val="black"/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6B6398D-A8A8-ACD1-5319-39CFDEAD2A4C}"/>
              </a:ext>
            </a:extLst>
          </p:cNvPr>
          <p:cNvSpPr txBox="1"/>
          <p:nvPr/>
        </p:nvSpPr>
        <p:spPr>
          <a:xfrm>
            <a:off x="69817" y="2948655"/>
            <a:ext cx="7594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b="1">
                <a:solidFill>
                  <a:schemeClr val="bg1">
                    <a:lumMod val="95000"/>
                  </a:schemeClr>
                </a:solidFill>
                <a:effectLst>
                  <a:outerShdw blurRad="201912" algn="ctr" rotWithShape="0">
                    <a:prstClr val="black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KO</a:t>
            </a:r>
            <a:endParaRPr lang="ko-KR" altLang="en-US" sz="2000" b="1">
              <a:solidFill>
                <a:schemeClr val="bg1">
                  <a:lumMod val="95000"/>
                </a:schemeClr>
              </a:solidFill>
              <a:effectLst>
                <a:outerShdw blurRad="201912" algn="ctr" rotWithShape="0">
                  <a:prstClr val="black"/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64D97AB-D269-B6F5-9B3F-5372511C2F27}"/>
              </a:ext>
            </a:extLst>
          </p:cNvPr>
          <p:cNvSpPr txBox="1"/>
          <p:nvPr/>
        </p:nvSpPr>
        <p:spPr>
          <a:xfrm>
            <a:off x="71299" y="3949092"/>
            <a:ext cx="7594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b="1"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outerShdw blurRad="201912" algn="ctr" rotWithShape="0">
                    <a:prstClr val="black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CN</a:t>
            </a:r>
            <a:endParaRPr lang="ko-KR" altLang="en-US" sz="2000" b="1">
              <a:solidFill>
                <a:schemeClr val="accent5">
                  <a:lumMod val="40000"/>
                  <a:lumOff val="60000"/>
                </a:schemeClr>
              </a:solidFill>
              <a:effectLst>
                <a:outerShdw blurRad="201912" algn="ctr" rotWithShape="0">
                  <a:prstClr val="black"/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8D36FDDC-2265-8F55-DF2F-E9A8B5CBCBF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46381" y="896644"/>
            <a:ext cx="1598582" cy="6028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>
                <a:solidFill>
                  <a:schemeClr val="bg1">
                    <a:lumMod val="95000"/>
                  </a:schemeClr>
                </a:solidFill>
                <a:effectLst>
                  <a:outerShdw blurRad="201912" algn="ctr" rotWithShape="0">
                    <a:prstClr val="black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/>
              <a:t>#</a:t>
            </a:r>
            <a:endParaRPr lang="ko-KR" altLang="en-US"/>
          </a:p>
        </p:txBody>
      </p:sp>
      <p:sp>
        <p:nvSpPr>
          <p:cNvPr id="40" name="Text Placeholder 36">
            <a:extLst>
              <a:ext uri="{FF2B5EF4-FFF2-40B4-BE49-F238E27FC236}">
                <a16:creationId xmlns:a16="http://schemas.microsoft.com/office/drawing/2014/main" id="{6CC3F096-789A-B399-7181-6245AEFD6C2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46381" y="1851509"/>
            <a:ext cx="1598582" cy="6028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outerShdw blurRad="201912" algn="ctr" rotWithShape="0">
                    <a:prstClr val="black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/>
              <a:t>#</a:t>
            </a:r>
            <a:endParaRPr lang="ko-KR" altLang="en-US"/>
          </a:p>
        </p:txBody>
      </p:sp>
      <p:sp>
        <p:nvSpPr>
          <p:cNvPr id="41" name="Text Placeholder 36">
            <a:extLst>
              <a:ext uri="{FF2B5EF4-FFF2-40B4-BE49-F238E27FC236}">
                <a16:creationId xmlns:a16="http://schemas.microsoft.com/office/drawing/2014/main" id="{7CA0A8A9-1295-78D4-9B01-B6A2DCDA67A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46381" y="2847288"/>
            <a:ext cx="1598582" cy="6028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>
                <a:solidFill>
                  <a:schemeClr val="bg1">
                    <a:lumMod val="95000"/>
                  </a:schemeClr>
                </a:solidFill>
                <a:effectLst>
                  <a:outerShdw blurRad="201912" algn="ctr" rotWithShape="0">
                    <a:prstClr val="black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/>
              <a:t>#</a:t>
            </a:r>
            <a:endParaRPr lang="ko-KR" altLang="en-US"/>
          </a:p>
        </p:txBody>
      </p:sp>
      <p:sp>
        <p:nvSpPr>
          <p:cNvPr id="42" name="Text Placeholder 36">
            <a:extLst>
              <a:ext uri="{FF2B5EF4-FFF2-40B4-BE49-F238E27FC236}">
                <a16:creationId xmlns:a16="http://schemas.microsoft.com/office/drawing/2014/main" id="{53A0D164-4D6A-E526-1D86-73F6A267F23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6381" y="3847725"/>
            <a:ext cx="1598582" cy="6028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outerShdw blurRad="201912" algn="ctr" rotWithShape="0">
                    <a:prstClr val="black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/>
              <a:t>#</a:t>
            </a:r>
            <a:endParaRPr lang="ko-KR" altLang="en-US"/>
          </a:p>
        </p:txBody>
      </p:sp>
      <p:sp>
        <p:nvSpPr>
          <p:cNvPr id="47" name="Text Placeholder 36">
            <a:extLst>
              <a:ext uri="{FF2B5EF4-FFF2-40B4-BE49-F238E27FC236}">
                <a16:creationId xmlns:a16="http://schemas.microsoft.com/office/drawing/2014/main" id="{BFB943C9-CDEC-77FE-1D55-458AAE67006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27658" y="896644"/>
            <a:ext cx="8375197" cy="6028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>
                <a:solidFill>
                  <a:schemeClr val="bg1">
                    <a:lumMod val="95000"/>
                  </a:schemeClr>
                </a:solidFill>
                <a:effectLst>
                  <a:outerShdw blurRad="201912" algn="ctr" rotWithShape="0">
                    <a:prstClr val="black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/>
              <a:t>Lyrics - English</a:t>
            </a:r>
            <a:endParaRPr lang="ko-KR" altLang="en-US"/>
          </a:p>
        </p:txBody>
      </p:sp>
      <p:sp>
        <p:nvSpPr>
          <p:cNvPr id="48" name="Text Placeholder 36">
            <a:extLst>
              <a:ext uri="{FF2B5EF4-FFF2-40B4-BE49-F238E27FC236}">
                <a16:creationId xmlns:a16="http://schemas.microsoft.com/office/drawing/2014/main" id="{330CCFD5-7514-FEAE-EB26-5AC50A250A4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27658" y="1851509"/>
            <a:ext cx="8375197" cy="6028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outerShdw blurRad="201912" algn="ctr" rotWithShape="0">
                    <a:prstClr val="black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/>
              <a:t>Lyrics - Spanish</a:t>
            </a:r>
            <a:endParaRPr lang="ko-KR" altLang="en-US"/>
          </a:p>
        </p:txBody>
      </p:sp>
      <p:sp>
        <p:nvSpPr>
          <p:cNvPr id="49" name="Text Placeholder 36">
            <a:extLst>
              <a:ext uri="{FF2B5EF4-FFF2-40B4-BE49-F238E27FC236}">
                <a16:creationId xmlns:a16="http://schemas.microsoft.com/office/drawing/2014/main" id="{EB228411-5EA9-FE79-1E18-DABEC8B96D6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427658" y="2847288"/>
            <a:ext cx="8375197" cy="6028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>
                <a:solidFill>
                  <a:schemeClr val="bg1">
                    <a:lumMod val="95000"/>
                  </a:schemeClr>
                </a:solidFill>
                <a:effectLst>
                  <a:outerShdw blurRad="201912" algn="ctr" rotWithShape="0">
                    <a:prstClr val="black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/>
              <a:t>Lyrics - Korean</a:t>
            </a:r>
            <a:endParaRPr lang="ko-KR" altLang="en-US"/>
          </a:p>
        </p:txBody>
      </p:sp>
      <p:sp>
        <p:nvSpPr>
          <p:cNvPr id="50" name="Text Placeholder 36">
            <a:extLst>
              <a:ext uri="{FF2B5EF4-FFF2-40B4-BE49-F238E27FC236}">
                <a16:creationId xmlns:a16="http://schemas.microsoft.com/office/drawing/2014/main" id="{88E14595-30B1-0F1B-A174-B5B5661AF6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27658" y="3847725"/>
            <a:ext cx="8375197" cy="6028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outerShdw blurRad="201912" algn="ctr" rotWithShape="0">
                    <a:prstClr val="black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/>
              <a:t>Lyrics - Chinese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686984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8_LYRIC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36">
            <a:extLst>
              <a:ext uri="{FF2B5EF4-FFF2-40B4-BE49-F238E27FC236}">
                <a16:creationId xmlns:a16="http://schemas.microsoft.com/office/drawing/2014/main" id="{2FA78833-04A4-C6DF-7DCF-11ED3A84BE9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59660" y="439286"/>
            <a:ext cx="10945290" cy="521868"/>
          </a:xfrm>
          <a:prstGeom prst="rect">
            <a:avLst/>
          </a:prstGeom>
          <a:effectLst>
            <a:outerShdw sx="169969" sy="169969" algn="ctr" rotWithShape="0">
              <a:prstClr val="black">
                <a:alpha val="11000"/>
              </a:prstClr>
            </a:outerShdw>
          </a:effectLst>
        </p:spPr>
        <p:txBody>
          <a:bodyPr/>
          <a:lstStyle>
            <a:lvl1pPr marL="0" indent="0">
              <a:buNone/>
              <a:defRPr sz="3300">
                <a:ln w="3175">
                  <a:noFill/>
                </a:ln>
                <a:solidFill>
                  <a:schemeClr val="tx1"/>
                </a:solidFill>
                <a:effectLst>
                  <a:outerShdw blurRad="273054" algn="ctr" rotWithShape="0">
                    <a:prstClr val="black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/>
              <a:t>Lyrics - English</a:t>
            </a:r>
            <a:endParaRPr lang="ko-KR" altLang="en-US"/>
          </a:p>
        </p:txBody>
      </p:sp>
      <p:sp>
        <p:nvSpPr>
          <p:cNvPr id="25" name="Text Placeholder 36">
            <a:extLst>
              <a:ext uri="{FF2B5EF4-FFF2-40B4-BE49-F238E27FC236}">
                <a16:creationId xmlns:a16="http://schemas.microsoft.com/office/drawing/2014/main" id="{054D7E76-DD52-80FD-89CB-3253655D847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59659" y="997806"/>
            <a:ext cx="10945290" cy="521868"/>
          </a:xfrm>
          <a:prstGeom prst="rect">
            <a:avLst/>
          </a:prstGeom>
          <a:effectLst>
            <a:outerShdw sx="169969" sy="169969" algn="ctr" rotWithShape="0">
              <a:prstClr val="black">
                <a:alpha val="11000"/>
              </a:prstClr>
            </a:outerShdw>
          </a:effectLst>
        </p:spPr>
        <p:txBody>
          <a:bodyPr/>
          <a:lstStyle>
            <a:lvl1pPr marL="0" indent="0">
              <a:buNone/>
              <a:defRPr sz="3300">
                <a:ln w="3175">
                  <a:noFill/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outerShdw blurRad="273054" algn="ctr" rotWithShape="0">
                    <a:prstClr val="black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/>
              <a:t>Lyrics - Spanish</a:t>
            </a:r>
            <a:endParaRPr lang="ko-KR" altLang="en-US"/>
          </a:p>
        </p:txBody>
      </p:sp>
      <p:sp>
        <p:nvSpPr>
          <p:cNvPr id="26" name="Text Placeholder 36">
            <a:extLst>
              <a:ext uri="{FF2B5EF4-FFF2-40B4-BE49-F238E27FC236}">
                <a16:creationId xmlns:a16="http://schemas.microsoft.com/office/drawing/2014/main" id="{0B8A6EA3-3F46-D0D2-575C-287FD0F6C5E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59659" y="1566265"/>
            <a:ext cx="10945290" cy="521868"/>
          </a:xfrm>
          <a:prstGeom prst="rect">
            <a:avLst/>
          </a:prstGeom>
          <a:effectLst>
            <a:outerShdw sx="169969" sy="169969" algn="ctr" rotWithShape="0">
              <a:prstClr val="black">
                <a:alpha val="11000"/>
              </a:prstClr>
            </a:outerShdw>
          </a:effectLst>
        </p:spPr>
        <p:txBody>
          <a:bodyPr/>
          <a:lstStyle>
            <a:lvl1pPr marL="0" indent="0">
              <a:buNone/>
              <a:defRPr sz="3300">
                <a:ln w="3175">
                  <a:noFill/>
                </a:ln>
                <a:solidFill>
                  <a:schemeClr val="tx1"/>
                </a:solidFill>
                <a:effectLst>
                  <a:outerShdw blurRad="273054" algn="ctr" rotWithShape="0">
                    <a:prstClr val="black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/>
              <a:t>Lyrics - Korean</a:t>
            </a:r>
            <a:endParaRPr lang="ko-KR" altLang="en-US"/>
          </a:p>
        </p:txBody>
      </p:sp>
      <p:sp>
        <p:nvSpPr>
          <p:cNvPr id="27" name="Text Placeholder 36">
            <a:extLst>
              <a:ext uri="{FF2B5EF4-FFF2-40B4-BE49-F238E27FC236}">
                <a16:creationId xmlns:a16="http://schemas.microsoft.com/office/drawing/2014/main" id="{2BE2B8D5-2D68-C461-608C-B28375D7976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59659" y="2123543"/>
            <a:ext cx="10945290" cy="521868"/>
          </a:xfrm>
          <a:prstGeom prst="rect">
            <a:avLst/>
          </a:prstGeom>
          <a:effectLst>
            <a:outerShdw sx="169969" sy="169969" algn="ctr" rotWithShape="0">
              <a:prstClr val="black">
                <a:alpha val="11000"/>
              </a:prstClr>
            </a:outerShdw>
          </a:effectLst>
        </p:spPr>
        <p:txBody>
          <a:bodyPr/>
          <a:lstStyle>
            <a:lvl1pPr marL="0" indent="0">
              <a:buNone/>
              <a:defRPr sz="3300">
                <a:ln w="3175">
                  <a:noFill/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outerShdw blurRad="273054" algn="ctr" rotWithShape="0">
                    <a:prstClr val="black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/>
              <a:t>Lyrics - Chinese</a:t>
            </a:r>
            <a:endParaRPr lang="ko-KR" altLang="en-US"/>
          </a:p>
        </p:txBody>
      </p:sp>
      <p:sp>
        <p:nvSpPr>
          <p:cNvPr id="32" name="Text Placeholder 36">
            <a:extLst>
              <a:ext uri="{FF2B5EF4-FFF2-40B4-BE49-F238E27FC236}">
                <a16:creationId xmlns:a16="http://schemas.microsoft.com/office/drawing/2014/main" id="{94157C4A-1547-0E00-63F9-BF4926530D6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59659" y="3253045"/>
            <a:ext cx="10945290" cy="521868"/>
          </a:xfrm>
          <a:prstGeom prst="rect">
            <a:avLst/>
          </a:prstGeom>
          <a:effectLst>
            <a:outerShdw sx="169969" sy="169969" algn="ctr" rotWithShape="0">
              <a:prstClr val="black">
                <a:alpha val="11000"/>
              </a:prstClr>
            </a:outerShdw>
          </a:effectLst>
        </p:spPr>
        <p:txBody>
          <a:bodyPr/>
          <a:lstStyle>
            <a:lvl1pPr marL="0" indent="0">
              <a:buNone/>
              <a:defRPr sz="3300">
                <a:ln w="3175">
                  <a:noFill/>
                </a:ln>
                <a:solidFill>
                  <a:schemeClr val="bg1"/>
                </a:solidFill>
                <a:effectLst>
                  <a:outerShdw blurRad="273054" algn="ctr" rotWithShape="0">
                    <a:prstClr val="black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/>
              <a:t>Lyrics - English</a:t>
            </a:r>
            <a:endParaRPr lang="ko-KR" altLang="en-US"/>
          </a:p>
        </p:txBody>
      </p:sp>
      <p:sp>
        <p:nvSpPr>
          <p:cNvPr id="33" name="Text Placeholder 36">
            <a:extLst>
              <a:ext uri="{FF2B5EF4-FFF2-40B4-BE49-F238E27FC236}">
                <a16:creationId xmlns:a16="http://schemas.microsoft.com/office/drawing/2014/main" id="{34B08C88-838F-48AB-4157-F2C551BB66D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59658" y="3810746"/>
            <a:ext cx="10945290" cy="521868"/>
          </a:xfrm>
          <a:prstGeom prst="rect">
            <a:avLst/>
          </a:prstGeom>
          <a:effectLst>
            <a:outerShdw sx="169969" sy="169969" algn="ctr" rotWithShape="0">
              <a:prstClr val="black">
                <a:alpha val="11000"/>
              </a:prstClr>
            </a:outerShdw>
          </a:effectLst>
        </p:spPr>
        <p:txBody>
          <a:bodyPr/>
          <a:lstStyle>
            <a:lvl1pPr marL="0" indent="0">
              <a:buNone/>
              <a:defRPr sz="3300">
                <a:ln w="3175">
                  <a:noFill/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outerShdw blurRad="273054" algn="ctr" rotWithShape="0">
                    <a:prstClr val="black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/>
              <a:t>Lyrics - Spanish</a:t>
            </a:r>
            <a:endParaRPr lang="ko-KR" altLang="en-US"/>
          </a:p>
        </p:txBody>
      </p:sp>
      <p:sp>
        <p:nvSpPr>
          <p:cNvPr id="34" name="Text Placeholder 36">
            <a:extLst>
              <a:ext uri="{FF2B5EF4-FFF2-40B4-BE49-F238E27FC236}">
                <a16:creationId xmlns:a16="http://schemas.microsoft.com/office/drawing/2014/main" id="{D116FB05-331E-61B1-B328-FB6C06F563F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59658" y="4368447"/>
            <a:ext cx="10945290" cy="521868"/>
          </a:xfrm>
          <a:prstGeom prst="rect">
            <a:avLst/>
          </a:prstGeom>
          <a:effectLst>
            <a:outerShdw sx="169969" sy="169969" algn="ctr" rotWithShape="0">
              <a:prstClr val="black">
                <a:alpha val="11000"/>
              </a:prstClr>
            </a:outerShdw>
          </a:effectLst>
        </p:spPr>
        <p:txBody>
          <a:bodyPr/>
          <a:lstStyle>
            <a:lvl1pPr marL="0" indent="0">
              <a:buNone/>
              <a:defRPr sz="3300">
                <a:ln w="3175">
                  <a:noFill/>
                </a:ln>
                <a:solidFill>
                  <a:schemeClr val="tx1"/>
                </a:solidFill>
                <a:effectLst>
                  <a:outerShdw blurRad="273054" algn="ctr" rotWithShape="0">
                    <a:prstClr val="black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/>
              <a:t>Lyrics - Korean</a:t>
            </a:r>
            <a:endParaRPr lang="ko-KR" altLang="en-US"/>
          </a:p>
        </p:txBody>
      </p:sp>
      <p:sp>
        <p:nvSpPr>
          <p:cNvPr id="35" name="Text Placeholder 36">
            <a:extLst>
              <a:ext uri="{FF2B5EF4-FFF2-40B4-BE49-F238E27FC236}">
                <a16:creationId xmlns:a16="http://schemas.microsoft.com/office/drawing/2014/main" id="{86713E96-52E9-A44D-D174-D12829737F9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59658" y="4921983"/>
            <a:ext cx="10945290" cy="521868"/>
          </a:xfrm>
          <a:prstGeom prst="rect">
            <a:avLst/>
          </a:prstGeom>
          <a:effectLst>
            <a:outerShdw sx="169969" sy="169969" algn="ctr" rotWithShape="0">
              <a:prstClr val="black">
                <a:alpha val="11000"/>
              </a:prstClr>
            </a:outerShdw>
          </a:effectLst>
        </p:spPr>
        <p:txBody>
          <a:bodyPr/>
          <a:lstStyle>
            <a:lvl1pPr marL="0" indent="0">
              <a:buNone/>
              <a:defRPr sz="3300">
                <a:ln w="3175">
                  <a:noFill/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outerShdw blurRad="273054" algn="ctr" rotWithShape="0">
                    <a:prstClr val="black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/>
              <a:t>Lyrics - Chinese</a:t>
            </a:r>
            <a:endParaRPr lang="ko-KR" altLang="en-US"/>
          </a:p>
        </p:txBody>
      </p:sp>
      <p:sp>
        <p:nvSpPr>
          <p:cNvPr id="36" name="Text Placeholder 36">
            <a:extLst>
              <a:ext uri="{FF2B5EF4-FFF2-40B4-BE49-F238E27FC236}">
                <a16:creationId xmlns:a16="http://schemas.microsoft.com/office/drawing/2014/main" id="{FD62539A-8F14-2B37-E0AE-DC5276DC627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95309" y="451967"/>
            <a:ext cx="630309" cy="521868"/>
          </a:xfrm>
          <a:prstGeom prst="rect">
            <a:avLst/>
          </a:prstGeom>
          <a:effectLst>
            <a:outerShdw sx="169969" sy="169969" algn="ctr" rotWithShape="0">
              <a:prstClr val="black">
                <a:alpha val="11000"/>
              </a:prstClr>
            </a:outerShdw>
          </a:effectLst>
        </p:spPr>
        <p:txBody>
          <a:bodyPr/>
          <a:lstStyle>
            <a:lvl1pPr marL="0" indent="0" algn="r">
              <a:buNone/>
              <a:defRPr sz="3300">
                <a:ln w="3175">
                  <a:noFill/>
                </a:ln>
                <a:solidFill>
                  <a:schemeClr val="tx1"/>
                </a:solidFill>
                <a:effectLst>
                  <a:outerShdw blurRad="273054" algn="ctr" rotWithShape="0">
                    <a:prstClr val="black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/>
              <a:t>#</a:t>
            </a:r>
            <a:endParaRPr lang="ko-KR" altLang="en-US"/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39B667D7-7DD9-AF50-A42F-973A96916E6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95309" y="3253045"/>
            <a:ext cx="630309" cy="521868"/>
          </a:xfrm>
          <a:prstGeom prst="rect">
            <a:avLst/>
          </a:prstGeom>
          <a:effectLst>
            <a:outerShdw sx="169969" sy="169969" algn="ctr" rotWithShape="0">
              <a:prstClr val="black">
                <a:alpha val="11000"/>
              </a:prstClr>
            </a:outerShdw>
          </a:effectLst>
        </p:spPr>
        <p:txBody>
          <a:bodyPr/>
          <a:lstStyle>
            <a:lvl1pPr marL="0" indent="0" algn="r">
              <a:buNone/>
              <a:defRPr sz="3300">
                <a:ln w="3175">
                  <a:noFill/>
                </a:ln>
                <a:solidFill>
                  <a:schemeClr val="tx1"/>
                </a:solidFill>
                <a:effectLst>
                  <a:outerShdw blurRad="273054" algn="ctr" rotWithShape="0">
                    <a:prstClr val="black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/>
              <a:t>#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098447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_TITLE-EXTENDED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3E101AC1-3B6A-04E9-96FD-093BBF4104F7}"/>
              </a:ext>
            </a:extLst>
          </p:cNvPr>
          <p:cNvSpPr txBox="1"/>
          <p:nvPr userDrawn="1"/>
        </p:nvSpPr>
        <p:spPr>
          <a:xfrm>
            <a:off x="160509" y="961755"/>
            <a:ext cx="6687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b="1">
                <a:solidFill>
                  <a:schemeClr val="bg1">
                    <a:lumMod val="95000"/>
                  </a:schemeClr>
                </a:solidFill>
                <a:effectLst>
                  <a:outerShdw blurRad="201912" algn="ctr" rotWithShape="0">
                    <a:prstClr val="black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EN</a:t>
            </a:r>
            <a:endParaRPr lang="ko-KR" altLang="en-US" sz="2000" b="1">
              <a:solidFill>
                <a:schemeClr val="bg1">
                  <a:lumMod val="95000"/>
                </a:schemeClr>
              </a:solidFill>
              <a:effectLst>
                <a:outerShdw blurRad="201912" algn="ctr" rotWithShape="0">
                  <a:prstClr val="black"/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B4A0FA9-1CE8-938C-10AB-BFD79EFE0D6A}"/>
              </a:ext>
            </a:extLst>
          </p:cNvPr>
          <p:cNvSpPr txBox="1"/>
          <p:nvPr userDrawn="1"/>
        </p:nvSpPr>
        <p:spPr>
          <a:xfrm>
            <a:off x="160509" y="1952876"/>
            <a:ext cx="6687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b="1"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outerShdw blurRad="201912" algn="ctr" rotWithShape="0">
                    <a:prstClr val="black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SP</a:t>
            </a:r>
            <a:endParaRPr lang="ko-KR" altLang="en-US" sz="2000" b="1">
              <a:solidFill>
                <a:schemeClr val="accent5">
                  <a:lumMod val="40000"/>
                  <a:lumOff val="60000"/>
                </a:schemeClr>
              </a:solidFill>
              <a:effectLst>
                <a:outerShdw blurRad="201912" algn="ctr" rotWithShape="0">
                  <a:prstClr val="black"/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6B6398D-A8A8-ACD1-5319-39CFDEAD2A4C}"/>
              </a:ext>
            </a:extLst>
          </p:cNvPr>
          <p:cNvSpPr txBox="1"/>
          <p:nvPr userDrawn="1"/>
        </p:nvSpPr>
        <p:spPr>
          <a:xfrm>
            <a:off x="69817" y="2948655"/>
            <a:ext cx="7594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b="1">
                <a:solidFill>
                  <a:schemeClr val="bg1">
                    <a:lumMod val="95000"/>
                  </a:schemeClr>
                </a:solidFill>
                <a:effectLst>
                  <a:outerShdw blurRad="201912" algn="ctr" rotWithShape="0">
                    <a:prstClr val="black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KO</a:t>
            </a:r>
            <a:endParaRPr lang="ko-KR" altLang="en-US" sz="2000" b="1">
              <a:solidFill>
                <a:schemeClr val="bg1">
                  <a:lumMod val="95000"/>
                </a:schemeClr>
              </a:solidFill>
              <a:effectLst>
                <a:outerShdw blurRad="201912" algn="ctr" rotWithShape="0">
                  <a:prstClr val="black"/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64D97AB-D269-B6F5-9B3F-5372511C2F27}"/>
              </a:ext>
            </a:extLst>
          </p:cNvPr>
          <p:cNvSpPr txBox="1"/>
          <p:nvPr userDrawn="1"/>
        </p:nvSpPr>
        <p:spPr>
          <a:xfrm>
            <a:off x="71299" y="3949092"/>
            <a:ext cx="7594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b="1"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outerShdw blurRad="201912" algn="ctr" rotWithShape="0">
                    <a:prstClr val="black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CN</a:t>
            </a:r>
            <a:endParaRPr lang="ko-KR" altLang="en-US" sz="2000" b="1">
              <a:solidFill>
                <a:schemeClr val="accent5">
                  <a:lumMod val="40000"/>
                  <a:lumOff val="60000"/>
                </a:schemeClr>
              </a:solidFill>
              <a:effectLst>
                <a:outerShdw blurRad="201912" algn="ctr" rotWithShape="0">
                  <a:prstClr val="black"/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8D36FDDC-2265-8F55-DF2F-E9A8B5CBCBF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46381" y="896644"/>
            <a:ext cx="1598582" cy="6028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>
                <a:solidFill>
                  <a:schemeClr val="bg1">
                    <a:lumMod val="95000"/>
                  </a:schemeClr>
                </a:solidFill>
                <a:effectLst>
                  <a:outerShdw blurRad="201912" algn="ctr" rotWithShape="0">
                    <a:prstClr val="black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/>
              <a:t>#</a:t>
            </a:r>
            <a:endParaRPr lang="ko-KR" altLang="en-US"/>
          </a:p>
        </p:txBody>
      </p:sp>
      <p:sp>
        <p:nvSpPr>
          <p:cNvPr id="40" name="Text Placeholder 36">
            <a:extLst>
              <a:ext uri="{FF2B5EF4-FFF2-40B4-BE49-F238E27FC236}">
                <a16:creationId xmlns:a16="http://schemas.microsoft.com/office/drawing/2014/main" id="{6CC3F096-789A-B399-7181-6245AEFD6C2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46381" y="1851509"/>
            <a:ext cx="1598582" cy="6028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outerShdw blurRad="201912" algn="ctr" rotWithShape="0">
                    <a:prstClr val="black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/>
              <a:t>#</a:t>
            </a:r>
            <a:endParaRPr lang="ko-KR" altLang="en-US"/>
          </a:p>
        </p:txBody>
      </p:sp>
      <p:sp>
        <p:nvSpPr>
          <p:cNvPr id="41" name="Text Placeholder 36">
            <a:extLst>
              <a:ext uri="{FF2B5EF4-FFF2-40B4-BE49-F238E27FC236}">
                <a16:creationId xmlns:a16="http://schemas.microsoft.com/office/drawing/2014/main" id="{7CA0A8A9-1295-78D4-9B01-B6A2DCDA67A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46381" y="2847288"/>
            <a:ext cx="1598582" cy="6028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>
                <a:solidFill>
                  <a:schemeClr val="bg1">
                    <a:lumMod val="95000"/>
                  </a:schemeClr>
                </a:solidFill>
                <a:effectLst>
                  <a:outerShdw blurRad="201912" algn="ctr" rotWithShape="0">
                    <a:prstClr val="black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/>
              <a:t>#</a:t>
            </a:r>
            <a:endParaRPr lang="ko-KR" altLang="en-US"/>
          </a:p>
        </p:txBody>
      </p:sp>
      <p:sp>
        <p:nvSpPr>
          <p:cNvPr id="42" name="Text Placeholder 36">
            <a:extLst>
              <a:ext uri="{FF2B5EF4-FFF2-40B4-BE49-F238E27FC236}">
                <a16:creationId xmlns:a16="http://schemas.microsoft.com/office/drawing/2014/main" id="{53A0D164-4D6A-E526-1D86-73F6A267F23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6381" y="3847725"/>
            <a:ext cx="1598582" cy="6028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outerShdw blurRad="201912" algn="ctr" rotWithShape="0">
                    <a:prstClr val="black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/>
              <a:t>#</a:t>
            </a:r>
            <a:endParaRPr lang="ko-KR" altLang="en-US"/>
          </a:p>
        </p:txBody>
      </p:sp>
      <p:sp>
        <p:nvSpPr>
          <p:cNvPr id="47" name="Text Placeholder 36">
            <a:extLst>
              <a:ext uri="{FF2B5EF4-FFF2-40B4-BE49-F238E27FC236}">
                <a16:creationId xmlns:a16="http://schemas.microsoft.com/office/drawing/2014/main" id="{BFB943C9-CDEC-77FE-1D55-458AAE67006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27658" y="896644"/>
            <a:ext cx="8375197" cy="6028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>
                <a:solidFill>
                  <a:schemeClr val="bg1">
                    <a:lumMod val="95000"/>
                  </a:schemeClr>
                </a:solidFill>
                <a:effectLst>
                  <a:outerShdw blurRad="201912" algn="ctr" rotWithShape="0">
                    <a:prstClr val="black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/>
              <a:t>Lyrics - English</a:t>
            </a:r>
            <a:endParaRPr lang="ko-KR" altLang="en-US"/>
          </a:p>
        </p:txBody>
      </p:sp>
      <p:sp>
        <p:nvSpPr>
          <p:cNvPr id="48" name="Text Placeholder 36">
            <a:extLst>
              <a:ext uri="{FF2B5EF4-FFF2-40B4-BE49-F238E27FC236}">
                <a16:creationId xmlns:a16="http://schemas.microsoft.com/office/drawing/2014/main" id="{330CCFD5-7514-FEAE-EB26-5AC50A250A4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27658" y="1851509"/>
            <a:ext cx="8375197" cy="6028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outerShdw blurRad="201912" algn="ctr" rotWithShape="0">
                    <a:prstClr val="black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/>
              <a:t>Lyrics - Spanish</a:t>
            </a:r>
            <a:endParaRPr lang="ko-KR" altLang="en-US"/>
          </a:p>
        </p:txBody>
      </p:sp>
      <p:sp>
        <p:nvSpPr>
          <p:cNvPr id="49" name="Text Placeholder 36">
            <a:extLst>
              <a:ext uri="{FF2B5EF4-FFF2-40B4-BE49-F238E27FC236}">
                <a16:creationId xmlns:a16="http://schemas.microsoft.com/office/drawing/2014/main" id="{EB228411-5EA9-FE79-1E18-DABEC8B96D6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427658" y="2847288"/>
            <a:ext cx="8375197" cy="6028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>
                <a:solidFill>
                  <a:schemeClr val="bg1">
                    <a:lumMod val="95000"/>
                  </a:schemeClr>
                </a:solidFill>
                <a:effectLst>
                  <a:outerShdw blurRad="201912" algn="ctr" rotWithShape="0">
                    <a:prstClr val="black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/>
              <a:t>Lyrics - Korean</a:t>
            </a:r>
            <a:endParaRPr lang="ko-KR" altLang="en-US"/>
          </a:p>
        </p:txBody>
      </p:sp>
      <p:sp>
        <p:nvSpPr>
          <p:cNvPr id="50" name="Text Placeholder 36">
            <a:extLst>
              <a:ext uri="{FF2B5EF4-FFF2-40B4-BE49-F238E27FC236}">
                <a16:creationId xmlns:a16="http://schemas.microsoft.com/office/drawing/2014/main" id="{88E14595-30B1-0F1B-A174-B5B5661AF6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27658" y="3847725"/>
            <a:ext cx="8375197" cy="6028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outerShdw blurRad="201912" algn="ctr" rotWithShape="0">
                    <a:prstClr val="black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/>
              <a:t>Lyrics - Chinese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397050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_LYRIC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36">
            <a:extLst>
              <a:ext uri="{FF2B5EF4-FFF2-40B4-BE49-F238E27FC236}">
                <a16:creationId xmlns:a16="http://schemas.microsoft.com/office/drawing/2014/main" id="{2FA78833-04A4-C6DF-7DCF-11ED3A84BE9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59660" y="439286"/>
            <a:ext cx="10945290" cy="521868"/>
          </a:xfrm>
          <a:prstGeom prst="rect">
            <a:avLst/>
          </a:prstGeom>
          <a:effectLst>
            <a:outerShdw sx="169969" sy="169969" algn="ctr" rotWithShape="0">
              <a:prstClr val="black">
                <a:alpha val="11000"/>
              </a:prstClr>
            </a:outerShdw>
          </a:effectLst>
        </p:spPr>
        <p:txBody>
          <a:bodyPr/>
          <a:lstStyle>
            <a:lvl1pPr marL="0" indent="0">
              <a:buNone/>
              <a:defRPr sz="3300">
                <a:ln w="3175">
                  <a:noFill/>
                </a:ln>
                <a:solidFill>
                  <a:schemeClr val="tx1"/>
                </a:solidFill>
                <a:effectLst>
                  <a:outerShdw blurRad="273054" algn="ctr" rotWithShape="0">
                    <a:prstClr val="black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/>
              <a:t>Lyrics - English</a:t>
            </a:r>
            <a:endParaRPr lang="ko-KR" altLang="en-US"/>
          </a:p>
        </p:txBody>
      </p:sp>
      <p:sp>
        <p:nvSpPr>
          <p:cNvPr id="25" name="Text Placeholder 36">
            <a:extLst>
              <a:ext uri="{FF2B5EF4-FFF2-40B4-BE49-F238E27FC236}">
                <a16:creationId xmlns:a16="http://schemas.microsoft.com/office/drawing/2014/main" id="{054D7E76-DD52-80FD-89CB-3253655D847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59659" y="997806"/>
            <a:ext cx="10945290" cy="521868"/>
          </a:xfrm>
          <a:prstGeom prst="rect">
            <a:avLst/>
          </a:prstGeom>
          <a:effectLst>
            <a:outerShdw sx="169969" sy="169969" algn="ctr" rotWithShape="0">
              <a:prstClr val="black">
                <a:alpha val="11000"/>
              </a:prstClr>
            </a:outerShdw>
          </a:effectLst>
        </p:spPr>
        <p:txBody>
          <a:bodyPr/>
          <a:lstStyle>
            <a:lvl1pPr marL="0" indent="0">
              <a:buNone/>
              <a:defRPr sz="3300">
                <a:ln w="3175">
                  <a:noFill/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outerShdw blurRad="273054" algn="ctr" rotWithShape="0">
                    <a:prstClr val="black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/>
              <a:t>Lyrics - Spanish</a:t>
            </a:r>
            <a:endParaRPr lang="ko-KR" altLang="en-US"/>
          </a:p>
        </p:txBody>
      </p:sp>
      <p:sp>
        <p:nvSpPr>
          <p:cNvPr id="26" name="Text Placeholder 36">
            <a:extLst>
              <a:ext uri="{FF2B5EF4-FFF2-40B4-BE49-F238E27FC236}">
                <a16:creationId xmlns:a16="http://schemas.microsoft.com/office/drawing/2014/main" id="{0B8A6EA3-3F46-D0D2-575C-287FD0F6C5E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59659" y="1566265"/>
            <a:ext cx="10945290" cy="521868"/>
          </a:xfrm>
          <a:prstGeom prst="rect">
            <a:avLst/>
          </a:prstGeom>
          <a:effectLst>
            <a:outerShdw sx="169969" sy="169969" algn="ctr" rotWithShape="0">
              <a:prstClr val="black">
                <a:alpha val="11000"/>
              </a:prstClr>
            </a:outerShdw>
          </a:effectLst>
        </p:spPr>
        <p:txBody>
          <a:bodyPr/>
          <a:lstStyle>
            <a:lvl1pPr marL="0" indent="0">
              <a:buNone/>
              <a:defRPr sz="3300">
                <a:ln w="3175">
                  <a:noFill/>
                </a:ln>
                <a:solidFill>
                  <a:schemeClr val="tx1"/>
                </a:solidFill>
                <a:effectLst>
                  <a:outerShdw blurRad="273054" algn="ctr" rotWithShape="0">
                    <a:prstClr val="black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/>
              <a:t>Lyrics - Korean</a:t>
            </a:r>
            <a:endParaRPr lang="ko-KR" altLang="en-US"/>
          </a:p>
        </p:txBody>
      </p:sp>
      <p:sp>
        <p:nvSpPr>
          <p:cNvPr id="27" name="Text Placeholder 36">
            <a:extLst>
              <a:ext uri="{FF2B5EF4-FFF2-40B4-BE49-F238E27FC236}">
                <a16:creationId xmlns:a16="http://schemas.microsoft.com/office/drawing/2014/main" id="{2BE2B8D5-2D68-C461-608C-B28375D7976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59659" y="2123543"/>
            <a:ext cx="10945290" cy="521868"/>
          </a:xfrm>
          <a:prstGeom prst="rect">
            <a:avLst/>
          </a:prstGeom>
          <a:effectLst>
            <a:outerShdw sx="169969" sy="169969" algn="ctr" rotWithShape="0">
              <a:prstClr val="black">
                <a:alpha val="11000"/>
              </a:prstClr>
            </a:outerShdw>
          </a:effectLst>
        </p:spPr>
        <p:txBody>
          <a:bodyPr/>
          <a:lstStyle>
            <a:lvl1pPr marL="0" indent="0">
              <a:buNone/>
              <a:defRPr sz="3300">
                <a:ln w="3175">
                  <a:noFill/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outerShdw blurRad="273054" algn="ctr" rotWithShape="0">
                    <a:prstClr val="black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/>
              <a:t>Lyrics - Chinese</a:t>
            </a:r>
            <a:endParaRPr lang="ko-KR" altLang="en-US"/>
          </a:p>
        </p:txBody>
      </p:sp>
      <p:sp>
        <p:nvSpPr>
          <p:cNvPr id="32" name="Text Placeholder 36">
            <a:extLst>
              <a:ext uri="{FF2B5EF4-FFF2-40B4-BE49-F238E27FC236}">
                <a16:creationId xmlns:a16="http://schemas.microsoft.com/office/drawing/2014/main" id="{94157C4A-1547-0E00-63F9-BF4926530D6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59659" y="3253045"/>
            <a:ext cx="10945290" cy="521868"/>
          </a:xfrm>
          <a:prstGeom prst="rect">
            <a:avLst/>
          </a:prstGeom>
          <a:effectLst>
            <a:outerShdw sx="169969" sy="169969" algn="ctr" rotWithShape="0">
              <a:prstClr val="black">
                <a:alpha val="11000"/>
              </a:prstClr>
            </a:outerShdw>
          </a:effectLst>
        </p:spPr>
        <p:txBody>
          <a:bodyPr/>
          <a:lstStyle>
            <a:lvl1pPr marL="0" indent="0">
              <a:buNone/>
              <a:defRPr sz="3300">
                <a:ln w="3175">
                  <a:noFill/>
                </a:ln>
                <a:solidFill>
                  <a:schemeClr val="bg1"/>
                </a:solidFill>
                <a:effectLst>
                  <a:outerShdw blurRad="273054" algn="ctr" rotWithShape="0">
                    <a:prstClr val="black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/>
              <a:t>Lyrics - English</a:t>
            </a:r>
            <a:endParaRPr lang="ko-KR" altLang="en-US"/>
          </a:p>
        </p:txBody>
      </p:sp>
      <p:sp>
        <p:nvSpPr>
          <p:cNvPr id="33" name="Text Placeholder 36">
            <a:extLst>
              <a:ext uri="{FF2B5EF4-FFF2-40B4-BE49-F238E27FC236}">
                <a16:creationId xmlns:a16="http://schemas.microsoft.com/office/drawing/2014/main" id="{34B08C88-838F-48AB-4157-F2C551BB66D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59658" y="3810746"/>
            <a:ext cx="10945290" cy="521868"/>
          </a:xfrm>
          <a:prstGeom prst="rect">
            <a:avLst/>
          </a:prstGeom>
          <a:effectLst>
            <a:outerShdw sx="169969" sy="169969" algn="ctr" rotWithShape="0">
              <a:prstClr val="black">
                <a:alpha val="11000"/>
              </a:prstClr>
            </a:outerShdw>
          </a:effectLst>
        </p:spPr>
        <p:txBody>
          <a:bodyPr/>
          <a:lstStyle>
            <a:lvl1pPr marL="0" indent="0">
              <a:buNone/>
              <a:defRPr sz="3300">
                <a:ln w="3175">
                  <a:noFill/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outerShdw blurRad="273054" algn="ctr" rotWithShape="0">
                    <a:prstClr val="black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/>
              <a:t>Lyrics - Spanish</a:t>
            </a:r>
            <a:endParaRPr lang="ko-KR" altLang="en-US"/>
          </a:p>
        </p:txBody>
      </p:sp>
      <p:sp>
        <p:nvSpPr>
          <p:cNvPr id="34" name="Text Placeholder 36">
            <a:extLst>
              <a:ext uri="{FF2B5EF4-FFF2-40B4-BE49-F238E27FC236}">
                <a16:creationId xmlns:a16="http://schemas.microsoft.com/office/drawing/2014/main" id="{D116FB05-331E-61B1-B328-FB6C06F563F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59658" y="4368447"/>
            <a:ext cx="10945290" cy="521868"/>
          </a:xfrm>
          <a:prstGeom prst="rect">
            <a:avLst/>
          </a:prstGeom>
          <a:effectLst>
            <a:outerShdw sx="169969" sy="169969" algn="ctr" rotWithShape="0">
              <a:prstClr val="black">
                <a:alpha val="11000"/>
              </a:prstClr>
            </a:outerShdw>
          </a:effectLst>
        </p:spPr>
        <p:txBody>
          <a:bodyPr/>
          <a:lstStyle>
            <a:lvl1pPr marL="0" indent="0">
              <a:buNone/>
              <a:defRPr sz="3300">
                <a:ln w="3175">
                  <a:noFill/>
                </a:ln>
                <a:solidFill>
                  <a:schemeClr val="tx1"/>
                </a:solidFill>
                <a:effectLst>
                  <a:outerShdw blurRad="273054" algn="ctr" rotWithShape="0">
                    <a:prstClr val="black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/>
              <a:t>Lyrics - Korean</a:t>
            </a:r>
            <a:endParaRPr lang="ko-KR" altLang="en-US"/>
          </a:p>
        </p:txBody>
      </p:sp>
      <p:sp>
        <p:nvSpPr>
          <p:cNvPr id="35" name="Text Placeholder 36">
            <a:extLst>
              <a:ext uri="{FF2B5EF4-FFF2-40B4-BE49-F238E27FC236}">
                <a16:creationId xmlns:a16="http://schemas.microsoft.com/office/drawing/2014/main" id="{86713E96-52E9-A44D-D174-D12829737F9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59658" y="4921983"/>
            <a:ext cx="10945290" cy="521868"/>
          </a:xfrm>
          <a:prstGeom prst="rect">
            <a:avLst/>
          </a:prstGeom>
          <a:effectLst>
            <a:outerShdw sx="169969" sy="169969" algn="ctr" rotWithShape="0">
              <a:prstClr val="black">
                <a:alpha val="11000"/>
              </a:prstClr>
            </a:outerShdw>
          </a:effectLst>
        </p:spPr>
        <p:txBody>
          <a:bodyPr/>
          <a:lstStyle>
            <a:lvl1pPr marL="0" indent="0">
              <a:buNone/>
              <a:defRPr sz="3300">
                <a:ln w="3175">
                  <a:noFill/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outerShdw blurRad="273054" algn="ctr" rotWithShape="0">
                    <a:prstClr val="black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/>
              <a:t>Lyrics - Chinese</a:t>
            </a:r>
            <a:endParaRPr lang="ko-KR" altLang="en-US"/>
          </a:p>
        </p:txBody>
      </p:sp>
      <p:sp>
        <p:nvSpPr>
          <p:cNvPr id="36" name="Text Placeholder 36">
            <a:extLst>
              <a:ext uri="{FF2B5EF4-FFF2-40B4-BE49-F238E27FC236}">
                <a16:creationId xmlns:a16="http://schemas.microsoft.com/office/drawing/2014/main" id="{FD62539A-8F14-2B37-E0AE-DC5276DC627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95309" y="451967"/>
            <a:ext cx="630309" cy="521868"/>
          </a:xfrm>
          <a:prstGeom prst="rect">
            <a:avLst/>
          </a:prstGeom>
          <a:effectLst>
            <a:outerShdw sx="169969" sy="169969" algn="ctr" rotWithShape="0">
              <a:prstClr val="black">
                <a:alpha val="11000"/>
              </a:prstClr>
            </a:outerShdw>
          </a:effectLst>
        </p:spPr>
        <p:txBody>
          <a:bodyPr/>
          <a:lstStyle>
            <a:lvl1pPr marL="0" indent="0" algn="r">
              <a:buNone/>
              <a:defRPr sz="3300">
                <a:ln w="3175">
                  <a:noFill/>
                </a:ln>
                <a:solidFill>
                  <a:schemeClr val="tx1"/>
                </a:solidFill>
                <a:effectLst>
                  <a:outerShdw blurRad="273054" algn="ctr" rotWithShape="0">
                    <a:prstClr val="black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/>
              <a:t>#</a:t>
            </a:r>
            <a:endParaRPr lang="ko-KR" altLang="en-US"/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39B667D7-7DD9-AF50-A42F-973A96916E6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95309" y="3253045"/>
            <a:ext cx="630309" cy="521868"/>
          </a:xfrm>
          <a:prstGeom prst="rect">
            <a:avLst/>
          </a:prstGeom>
          <a:effectLst>
            <a:outerShdw sx="169969" sy="169969" algn="ctr" rotWithShape="0">
              <a:prstClr val="black">
                <a:alpha val="11000"/>
              </a:prstClr>
            </a:outerShdw>
          </a:effectLst>
        </p:spPr>
        <p:txBody>
          <a:bodyPr/>
          <a:lstStyle>
            <a:lvl1pPr marL="0" indent="0" algn="r">
              <a:buNone/>
              <a:defRPr sz="3300">
                <a:ln w="3175">
                  <a:noFill/>
                </a:ln>
                <a:solidFill>
                  <a:schemeClr val="tx1"/>
                </a:solidFill>
                <a:effectLst>
                  <a:outerShdw blurRad="273054" algn="ctr" rotWithShape="0">
                    <a:prstClr val="black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/>
              <a:t>#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58520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LYRIC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36">
            <a:extLst>
              <a:ext uri="{FF2B5EF4-FFF2-40B4-BE49-F238E27FC236}">
                <a16:creationId xmlns:a16="http://schemas.microsoft.com/office/drawing/2014/main" id="{2FA78833-04A4-C6DF-7DCF-11ED3A84BE9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59660" y="565016"/>
            <a:ext cx="10945290" cy="521868"/>
          </a:xfrm>
          <a:prstGeom prst="rect">
            <a:avLst/>
          </a:prstGeom>
          <a:effectLst/>
        </p:spPr>
        <p:txBody>
          <a:bodyPr/>
          <a:lstStyle>
            <a:lvl1pPr marL="0" indent="0">
              <a:buNone/>
              <a:defRPr sz="3200" b="1" spc="-150">
                <a:ln w="3175"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/>
              <a:t>Lyrics - English</a:t>
            </a:r>
            <a:endParaRPr lang="ko-KR" altLang="en-US"/>
          </a:p>
        </p:txBody>
      </p:sp>
      <p:sp>
        <p:nvSpPr>
          <p:cNvPr id="25" name="Text Placeholder 36">
            <a:extLst>
              <a:ext uri="{FF2B5EF4-FFF2-40B4-BE49-F238E27FC236}">
                <a16:creationId xmlns:a16="http://schemas.microsoft.com/office/drawing/2014/main" id="{054D7E76-DD52-80FD-89CB-3253655D847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59659" y="1186596"/>
            <a:ext cx="10945290" cy="521868"/>
          </a:xfrm>
          <a:prstGeom prst="rect">
            <a:avLst/>
          </a:prstGeom>
          <a:effectLst/>
        </p:spPr>
        <p:txBody>
          <a:bodyPr/>
          <a:lstStyle>
            <a:lvl1pPr marL="0" indent="0">
              <a:buNone/>
              <a:defRPr sz="3200" b="1">
                <a:ln w="3175">
                  <a:noFill/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/>
              <a:t>Lyrics - Spanish</a:t>
            </a:r>
            <a:endParaRPr lang="ko-KR" altLang="en-US"/>
          </a:p>
        </p:txBody>
      </p:sp>
      <p:sp>
        <p:nvSpPr>
          <p:cNvPr id="26" name="Text Placeholder 36">
            <a:extLst>
              <a:ext uri="{FF2B5EF4-FFF2-40B4-BE49-F238E27FC236}">
                <a16:creationId xmlns:a16="http://schemas.microsoft.com/office/drawing/2014/main" id="{0B8A6EA3-3F46-D0D2-575C-287FD0F6C5E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59659" y="1818115"/>
            <a:ext cx="10945290" cy="521868"/>
          </a:xfrm>
          <a:prstGeom prst="rect">
            <a:avLst/>
          </a:prstGeom>
          <a:effectLst/>
        </p:spPr>
        <p:txBody>
          <a:bodyPr/>
          <a:lstStyle>
            <a:lvl1pPr marL="0" indent="0">
              <a:buNone/>
              <a:defRPr sz="3200" b="1">
                <a:ln w="3175"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/>
              <a:t>Lyrics - Korean</a:t>
            </a:r>
            <a:endParaRPr lang="ko-KR" altLang="en-US"/>
          </a:p>
        </p:txBody>
      </p:sp>
      <p:sp>
        <p:nvSpPr>
          <p:cNvPr id="27" name="Text Placeholder 36">
            <a:extLst>
              <a:ext uri="{FF2B5EF4-FFF2-40B4-BE49-F238E27FC236}">
                <a16:creationId xmlns:a16="http://schemas.microsoft.com/office/drawing/2014/main" id="{2BE2B8D5-2D68-C461-608C-B28375D7976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59659" y="2438453"/>
            <a:ext cx="10945290" cy="521868"/>
          </a:xfrm>
          <a:prstGeom prst="rect">
            <a:avLst/>
          </a:prstGeom>
          <a:effectLst/>
        </p:spPr>
        <p:txBody>
          <a:bodyPr/>
          <a:lstStyle>
            <a:lvl1pPr marL="0" indent="0">
              <a:buNone/>
              <a:defRPr sz="3200" b="1">
                <a:ln w="3175">
                  <a:noFill/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/>
              <a:t>Lyrics - Chinese</a:t>
            </a:r>
            <a:endParaRPr lang="ko-KR" altLang="en-US"/>
          </a:p>
        </p:txBody>
      </p:sp>
      <p:sp>
        <p:nvSpPr>
          <p:cNvPr id="32" name="Text Placeholder 36">
            <a:extLst>
              <a:ext uri="{FF2B5EF4-FFF2-40B4-BE49-F238E27FC236}">
                <a16:creationId xmlns:a16="http://schemas.microsoft.com/office/drawing/2014/main" id="{94157C4A-1547-0E00-63F9-BF4926530D6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59659" y="3378775"/>
            <a:ext cx="10945290" cy="521868"/>
          </a:xfrm>
          <a:prstGeom prst="rect">
            <a:avLst/>
          </a:prstGeom>
          <a:effectLst/>
        </p:spPr>
        <p:txBody>
          <a:bodyPr/>
          <a:lstStyle>
            <a:lvl1pPr marL="0" indent="0">
              <a:buNone/>
              <a:defRPr sz="3200" b="1" spc="-150">
                <a:ln w="3175"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/>
              <a:t>Lyrics - English</a:t>
            </a:r>
            <a:endParaRPr lang="ko-KR" altLang="en-US"/>
          </a:p>
        </p:txBody>
      </p:sp>
      <p:sp>
        <p:nvSpPr>
          <p:cNvPr id="33" name="Text Placeholder 36">
            <a:extLst>
              <a:ext uri="{FF2B5EF4-FFF2-40B4-BE49-F238E27FC236}">
                <a16:creationId xmlns:a16="http://schemas.microsoft.com/office/drawing/2014/main" id="{34B08C88-838F-48AB-4157-F2C551BB66D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59658" y="3989026"/>
            <a:ext cx="10945290" cy="521868"/>
          </a:xfrm>
          <a:prstGeom prst="rect">
            <a:avLst/>
          </a:prstGeom>
          <a:effectLst/>
        </p:spPr>
        <p:txBody>
          <a:bodyPr/>
          <a:lstStyle>
            <a:lvl1pPr marL="0" indent="0">
              <a:buNone/>
              <a:defRPr sz="3200" b="1">
                <a:ln w="3175">
                  <a:noFill/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/>
              <a:t>Lyrics - Spanish</a:t>
            </a:r>
            <a:endParaRPr lang="ko-KR" altLang="en-US"/>
          </a:p>
        </p:txBody>
      </p:sp>
      <p:sp>
        <p:nvSpPr>
          <p:cNvPr id="34" name="Text Placeholder 36">
            <a:extLst>
              <a:ext uri="{FF2B5EF4-FFF2-40B4-BE49-F238E27FC236}">
                <a16:creationId xmlns:a16="http://schemas.microsoft.com/office/drawing/2014/main" id="{D116FB05-331E-61B1-B328-FB6C06F563F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59658" y="4609787"/>
            <a:ext cx="10945290" cy="521868"/>
          </a:xfrm>
          <a:prstGeom prst="rect">
            <a:avLst/>
          </a:prstGeom>
          <a:effectLst/>
        </p:spPr>
        <p:txBody>
          <a:bodyPr/>
          <a:lstStyle>
            <a:lvl1pPr marL="0" indent="0">
              <a:buNone/>
              <a:defRPr sz="3200" b="1">
                <a:ln w="3175"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/>
              <a:t>Lyrics - Korean</a:t>
            </a:r>
            <a:endParaRPr lang="ko-KR" altLang="en-US"/>
          </a:p>
        </p:txBody>
      </p:sp>
      <p:sp>
        <p:nvSpPr>
          <p:cNvPr id="35" name="Text Placeholder 36">
            <a:extLst>
              <a:ext uri="{FF2B5EF4-FFF2-40B4-BE49-F238E27FC236}">
                <a16:creationId xmlns:a16="http://schemas.microsoft.com/office/drawing/2014/main" id="{86713E96-52E9-A44D-D174-D12829737F9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59658" y="5226383"/>
            <a:ext cx="10945290" cy="521868"/>
          </a:xfrm>
          <a:prstGeom prst="rect">
            <a:avLst/>
          </a:prstGeom>
          <a:effectLst/>
        </p:spPr>
        <p:txBody>
          <a:bodyPr/>
          <a:lstStyle>
            <a:lvl1pPr marL="0" indent="0">
              <a:buNone/>
              <a:defRPr sz="3200" b="1">
                <a:ln w="3175">
                  <a:noFill/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/>
              <a:t>Lyrics - Chinese</a:t>
            </a:r>
            <a:endParaRPr lang="ko-KR" altLang="en-US"/>
          </a:p>
        </p:txBody>
      </p:sp>
      <p:sp>
        <p:nvSpPr>
          <p:cNvPr id="36" name="Text Placeholder 36">
            <a:extLst>
              <a:ext uri="{FF2B5EF4-FFF2-40B4-BE49-F238E27FC236}">
                <a16:creationId xmlns:a16="http://schemas.microsoft.com/office/drawing/2014/main" id="{FD62539A-8F14-2B37-E0AE-DC5276DC627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95309" y="577697"/>
            <a:ext cx="630309" cy="521868"/>
          </a:xfrm>
          <a:prstGeom prst="rect">
            <a:avLst/>
          </a:prstGeom>
          <a:effectLst/>
        </p:spPr>
        <p:txBody>
          <a:bodyPr/>
          <a:lstStyle>
            <a:lvl1pPr marL="0" indent="0" algn="r">
              <a:buNone/>
              <a:defRPr sz="3300" b="0">
                <a:ln w="3175"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/>
              <a:t>#</a:t>
            </a:r>
            <a:endParaRPr lang="ko-KR" altLang="en-US"/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39B667D7-7DD9-AF50-A42F-973A96916E6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95309" y="3378775"/>
            <a:ext cx="630309" cy="521868"/>
          </a:xfrm>
          <a:prstGeom prst="rect">
            <a:avLst/>
          </a:prstGeom>
          <a:effectLst/>
        </p:spPr>
        <p:txBody>
          <a:bodyPr/>
          <a:lstStyle>
            <a:lvl1pPr marL="0" indent="0" algn="r">
              <a:buNone/>
              <a:defRPr sz="3300" b="0">
                <a:ln w="3175"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/>
              <a:t>#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42073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TITLE-EXTENDED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3E101AC1-3B6A-04E9-96FD-093BBF4104F7}"/>
              </a:ext>
            </a:extLst>
          </p:cNvPr>
          <p:cNvSpPr txBox="1"/>
          <p:nvPr/>
        </p:nvSpPr>
        <p:spPr>
          <a:xfrm>
            <a:off x="160509" y="961755"/>
            <a:ext cx="6687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b="1"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EN</a:t>
            </a:r>
            <a:endParaRPr lang="ko-KR" altLang="en-US" sz="2000" b="1">
              <a:solidFill>
                <a:schemeClr val="bg1">
                  <a:lumMod val="95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B4A0FA9-1CE8-938C-10AB-BFD79EFE0D6A}"/>
              </a:ext>
            </a:extLst>
          </p:cNvPr>
          <p:cNvSpPr txBox="1"/>
          <p:nvPr/>
        </p:nvSpPr>
        <p:spPr>
          <a:xfrm>
            <a:off x="160509" y="1952876"/>
            <a:ext cx="6687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b="1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SP</a:t>
            </a:r>
            <a:endParaRPr lang="ko-KR" altLang="en-US" sz="2000" b="1">
              <a:solidFill>
                <a:schemeClr val="accent5">
                  <a:lumMod val="40000"/>
                  <a:lumOff val="60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6B6398D-A8A8-ACD1-5319-39CFDEAD2A4C}"/>
              </a:ext>
            </a:extLst>
          </p:cNvPr>
          <p:cNvSpPr txBox="1"/>
          <p:nvPr/>
        </p:nvSpPr>
        <p:spPr>
          <a:xfrm>
            <a:off x="69817" y="2948655"/>
            <a:ext cx="7594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b="1"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KO</a:t>
            </a:r>
            <a:endParaRPr lang="ko-KR" altLang="en-US" sz="2000" b="1">
              <a:solidFill>
                <a:schemeClr val="bg1">
                  <a:lumMod val="95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64D97AB-D269-B6F5-9B3F-5372511C2F27}"/>
              </a:ext>
            </a:extLst>
          </p:cNvPr>
          <p:cNvSpPr txBox="1"/>
          <p:nvPr/>
        </p:nvSpPr>
        <p:spPr>
          <a:xfrm>
            <a:off x="71299" y="3949092"/>
            <a:ext cx="7594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b="1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CN</a:t>
            </a:r>
            <a:endParaRPr lang="ko-KR" altLang="en-US" sz="2000" b="1">
              <a:solidFill>
                <a:schemeClr val="accent5">
                  <a:lumMod val="40000"/>
                  <a:lumOff val="60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8D36FDDC-2265-8F55-DF2F-E9A8B5CBCBF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46380" y="896644"/>
            <a:ext cx="1744267" cy="6028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/>
              <a:t>#</a:t>
            </a:r>
            <a:endParaRPr lang="ko-KR" altLang="en-US"/>
          </a:p>
        </p:txBody>
      </p:sp>
      <p:sp>
        <p:nvSpPr>
          <p:cNvPr id="40" name="Text Placeholder 36">
            <a:extLst>
              <a:ext uri="{FF2B5EF4-FFF2-40B4-BE49-F238E27FC236}">
                <a16:creationId xmlns:a16="http://schemas.microsoft.com/office/drawing/2014/main" id="{6CC3F096-789A-B399-7181-6245AEFD6C2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46380" y="1851509"/>
            <a:ext cx="1744267" cy="6028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/>
              <a:t>#</a:t>
            </a:r>
            <a:endParaRPr lang="ko-KR" altLang="en-US"/>
          </a:p>
        </p:txBody>
      </p:sp>
      <p:sp>
        <p:nvSpPr>
          <p:cNvPr id="41" name="Text Placeholder 36">
            <a:extLst>
              <a:ext uri="{FF2B5EF4-FFF2-40B4-BE49-F238E27FC236}">
                <a16:creationId xmlns:a16="http://schemas.microsoft.com/office/drawing/2014/main" id="{7CA0A8A9-1295-78D4-9B01-B6A2DCDA67A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46380" y="2847288"/>
            <a:ext cx="1744267" cy="6028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/>
              <a:t>#</a:t>
            </a:r>
            <a:endParaRPr lang="ko-KR" altLang="en-US"/>
          </a:p>
        </p:txBody>
      </p:sp>
      <p:sp>
        <p:nvSpPr>
          <p:cNvPr id="42" name="Text Placeholder 36">
            <a:extLst>
              <a:ext uri="{FF2B5EF4-FFF2-40B4-BE49-F238E27FC236}">
                <a16:creationId xmlns:a16="http://schemas.microsoft.com/office/drawing/2014/main" id="{53A0D164-4D6A-E526-1D86-73F6A267F23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6380" y="3847725"/>
            <a:ext cx="1744267" cy="6028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/>
              <a:t>#</a:t>
            </a:r>
            <a:endParaRPr lang="ko-KR" altLang="en-US"/>
          </a:p>
        </p:txBody>
      </p:sp>
      <p:sp>
        <p:nvSpPr>
          <p:cNvPr id="47" name="Text Placeholder 36">
            <a:extLst>
              <a:ext uri="{FF2B5EF4-FFF2-40B4-BE49-F238E27FC236}">
                <a16:creationId xmlns:a16="http://schemas.microsoft.com/office/drawing/2014/main" id="{BFB943C9-CDEC-77FE-1D55-458AAE67006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141908" y="896644"/>
            <a:ext cx="8617197" cy="6028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 spc="-150"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/>
              <a:t>Lyrics - English</a:t>
            </a:r>
            <a:endParaRPr lang="ko-KR" altLang="en-US"/>
          </a:p>
        </p:txBody>
      </p:sp>
      <p:sp>
        <p:nvSpPr>
          <p:cNvPr id="48" name="Text Placeholder 36">
            <a:extLst>
              <a:ext uri="{FF2B5EF4-FFF2-40B4-BE49-F238E27FC236}">
                <a16:creationId xmlns:a16="http://schemas.microsoft.com/office/drawing/2014/main" id="{330CCFD5-7514-FEAE-EB26-5AC50A250A4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41908" y="1851509"/>
            <a:ext cx="8617197" cy="6028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 spc="-15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/>
              <a:t>Lyrics - Spanish</a:t>
            </a:r>
            <a:endParaRPr lang="ko-KR" altLang="en-US"/>
          </a:p>
        </p:txBody>
      </p:sp>
      <p:sp>
        <p:nvSpPr>
          <p:cNvPr id="49" name="Text Placeholder 36">
            <a:extLst>
              <a:ext uri="{FF2B5EF4-FFF2-40B4-BE49-F238E27FC236}">
                <a16:creationId xmlns:a16="http://schemas.microsoft.com/office/drawing/2014/main" id="{EB228411-5EA9-FE79-1E18-DABEC8B96D6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141908" y="2847288"/>
            <a:ext cx="8617197" cy="6028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/>
              <a:t>Lyrics - Korean</a:t>
            </a:r>
            <a:endParaRPr lang="ko-KR" altLang="en-US"/>
          </a:p>
        </p:txBody>
      </p:sp>
      <p:sp>
        <p:nvSpPr>
          <p:cNvPr id="50" name="Text Placeholder 36">
            <a:extLst>
              <a:ext uri="{FF2B5EF4-FFF2-40B4-BE49-F238E27FC236}">
                <a16:creationId xmlns:a16="http://schemas.microsoft.com/office/drawing/2014/main" id="{88E14595-30B1-0F1B-A174-B5B5661AF6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141908" y="3847725"/>
            <a:ext cx="8617197" cy="6028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/>
              <a:t>Lyrics - Chinese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29076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LYRIC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36">
            <a:extLst>
              <a:ext uri="{FF2B5EF4-FFF2-40B4-BE49-F238E27FC236}">
                <a16:creationId xmlns:a16="http://schemas.microsoft.com/office/drawing/2014/main" id="{2FA78833-04A4-C6DF-7DCF-11ED3A84BE9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59660" y="587876"/>
            <a:ext cx="10945290" cy="521868"/>
          </a:xfrm>
          <a:prstGeom prst="rect">
            <a:avLst/>
          </a:prstGeom>
          <a:effectLst/>
        </p:spPr>
        <p:txBody>
          <a:bodyPr/>
          <a:lstStyle>
            <a:lvl1pPr marL="0" indent="0">
              <a:buNone/>
              <a:defRPr sz="3200" b="1" spc="-150">
                <a:ln w="3175"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/>
              <a:t>Lyrics - English</a:t>
            </a:r>
            <a:endParaRPr lang="ko-KR" altLang="en-US"/>
          </a:p>
        </p:txBody>
      </p:sp>
      <p:sp>
        <p:nvSpPr>
          <p:cNvPr id="25" name="Text Placeholder 36">
            <a:extLst>
              <a:ext uri="{FF2B5EF4-FFF2-40B4-BE49-F238E27FC236}">
                <a16:creationId xmlns:a16="http://schemas.microsoft.com/office/drawing/2014/main" id="{054D7E76-DD52-80FD-89CB-3253655D847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59659" y="1209456"/>
            <a:ext cx="10945290" cy="521868"/>
          </a:xfrm>
          <a:prstGeom prst="rect">
            <a:avLst/>
          </a:prstGeom>
          <a:effectLst/>
        </p:spPr>
        <p:txBody>
          <a:bodyPr/>
          <a:lstStyle>
            <a:lvl1pPr marL="0" indent="0">
              <a:buNone/>
              <a:defRPr sz="3200" b="1">
                <a:ln w="3175">
                  <a:noFill/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/>
              <a:t>Lyrics - Spanish</a:t>
            </a:r>
            <a:endParaRPr lang="ko-KR" altLang="en-US"/>
          </a:p>
        </p:txBody>
      </p:sp>
      <p:sp>
        <p:nvSpPr>
          <p:cNvPr id="26" name="Text Placeholder 36">
            <a:extLst>
              <a:ext uri="{FF2B5EF4-FFF2-40B4-BE49-F238E27FC236}">
                <a16:creationId xmlns:a16="http://schemas.microsoft.com/office/drawing/2014/main" id="{0B8A6EA3-3F46-D0D2-575C-287FD0F6C5E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59659" y="1840975"/>
            <a:ext cx="10945290" cy="521868"/>
          </a:xfrm>
          <a:prstGeom prst="rect">
            <a:avLst/>
          </a:prstGeom>
          <a:effectLst/>
        </p:spPr>
        <p:txBody>
          <a:bodyPr/>
          <a:lstStyle>
            <a:lvl1pPr marL="0" indent="0">
              <a:buNone/>
              <a:defRPr sz="3200" b="1">
                <a:ln w="3175"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/>
              <a:t>Lyrics - Korean</a:t>
            </a:r>
            <a:endParaRPr lang="ko-KR" altLang="en-US"/>
          </a:p>
        </p:txBody>
      </p:sp>
      <p:sp>
        <p:nvSpPr>
          <p:cNvPr id="27" name="Text Placeholder 36">
            <a:extLst>
              <a:ext uri="{FF2B5EF4-FFF2-40B4-BE49-F238E27FC236}">
                <a16:creationId xmlns:a16="http://schemas.microsoft.com/office/drawing/2014/main" id="{2BE2B8D5-2D68-C461-608C-B28375D7976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59659" y="2461313"/>
            <a:ext cx="10945290" cy="521868"/>
          </a:xfrm>
          <a:prstGeom prst="rect">
            <a:avLst/>
          </a:prstGeom>
          <a:effectLst/>
        </p:spPr>
        <p:txBody>
          <a:bodyPr/>
          <a:lstStyle>
            <a:lvl1pPr marL="0" indent="0">
              <a:buNone/>
              <a:defRPr sz="3200" b="1">
                <a:ln w="3175">
                  <a:noFill/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/>
              <a:t>Lyrics - Chinese</a:t>
            </a:r>
            <a:endParaRPr lang="ko-KR" altLang="en-US"/>
          </a:p>
        </p:txBody>
      </p:sp>
      <p:sp>
        <p:nvSpPr>
          <p:cNvPr id="32" name="Text Placeholder 36">
            <a:extLst>
              <a:ext uri="{FF2B5EF4-FFF2-40B4-BE49-F238E27FC236}">
                <a16:creationId xmlns:a16="http://schemas.microsoft.com/office/drawing/2014/main" id="{94157C4A-1547-0E00-63F9-BF4926530D6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59659" y="3401635"/>
            <a:ext cx="10945290" cy="521868"/>
          </a:xfrm>
          <a:prstGeom prst="rect">
            <a:avLst/>
          </a:prstGeom>
          <a:effectLst/>
        </p:spPr>
        <p:txBody>
          <a:bodyPr/>
          <a:lstStyle>
            <a:lvl1pPr marL="0" indent="0">
              <a:buNone/>
              <a:defRPr sz="3200" b="1" spc="-150">
                <a:ln w="3175"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/>
              <a:t>Lyrics - English</a:t>
            </a:r>
            <a:endParaRPr lang="ko-KR" altLang="en-US"/>
          </a:p>
        </p:txBody>
      </p:sp>
      <p:sp>
        <p:nvSpPr>
          <p:cNvPr id="33" name="Text Placeholder 36">
            <a:extLst>
              <a:ext uri="{FF2B5EF4-FFF2-40B4-BE49-F238E27FC236}">
                <a16:creationId xmlns:a16="http://schemas.microsoft.com/office/drawing/2014/main" id="{34B08C88-838F-48AB-4157-F2C551BB66D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59658" y="4022396"/>
            <a:ext cx="10945290" cy="521868"/>
          </a:xfrm>
          <a:prstGeom prst="rect">
            <a:avLst/>
          </a:prstGeom>
          <a:effectLst/>
        </p:spPr>
        <p:txBody>
          <a:bodyPr/>
          <a:lstStyle>
            <a:lvl1pPr marL="0" indent="0">
              <a:buNone/>
              <a:defRPr sz="3200" b="1">
                <a:ln w="3175">
                  <a:noFill/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/>
              <a:t>Lyrics - Spanish</a:t>
            </a:r>
            <a:endParaRPr lang="ko-KR" altLang="en-US"/>
          </a:p>
        </p:txBody>
      </p:sp>
      <p:sp>
        <p:nvSpPr>
          <p:cNvPr id="34" name="Text Placeholder 36">
            <a:extLst>
              <a:ext uri="{FF2B5EF4-FFF2-40B4-BE49-F238E27FC236}">
                <a16:creationId xmlns:a16="http://schemas.microsoft.com/office/drawing/2014/main" id="{D116FB05-331E-61B1-B328-FB6C06F563F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59658" y="4643157"/>
            <a:ext cx="10945290" cy="521868"/>
          </a:xfrm>
          <a:prstGeom prst="rect">
            <a:avLst/>
          </a:prstGeom>
          <a:effectLst/>
        </p:spPr>
        <p:txBody>
          <a:bodyPr/>
          <a:lstStyle>
            <a:lvl1pPr marL="0" indent="0">
              <a:buNone/>
              <a:defRPr sz="3200" b="1">
                <a:ln w="3175"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/>
              <a:t>Lyrics - Korean</a:t>
            </a:r>
            <a:endParaRPr lang="ko-KR" altLang="en-US"/>
          </a:p>
        </p:txBody>
      </p:sp>
      <p:sp>
        <p:nvSpPr>
          <p:cNvPr id="35" name="Text Placeholder 36">
            <a:extLst>
              <a:ext uri="{FF2B5EF4-FFF2-40B4-BE49-F238E27FC236}">
                <a16:creationId xmlns:a16="http://schemas.microsoft.com/office/drawing/2014/main" id="{86713E96-52E9-A44D-D174-D12829737F9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59658" y="5259753"/>
            <a:ext cx="10945290" cy="521868"/>
          </a:xfrm>
          <a:prstGeom prst="rect">
            <a:avLst/>
          </a:prstGeom>
          <a:effectLst/>
        </p:spPr>
        <p:txBody>
          <a:bodyPr/>
          <a:lstStyle>
            <a:lvl1pPr marL="0" indent="0">
              <a:buNone/>
              <a:defRPr sz="3200" b="1">
                <a:ln w="3175">
                  <a:noFill/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/>
              <a:t>Lyrics - Chinese</a:t>
            </a:r>
            <a:endParaRPr lang="ko-KR" altLang="en-US"/>
          </a:p>
        </p:txBody>
      </p:sp>
      <p:sp>
        <p:nvSpPr>
          <p:cNvPr id="36" name="Text Placeholder 36">
            <a:extLst>
              <a:ext uri="{FF2B5EF4-FFF2-40B4-BE49-F238E27FC236}">
                <a16:creationId xmlns:a16="http://schemas.microsoft.com/office/drawing/2014/main" id="{FD62539A-8F14-2B37-E0AE-DC5276DC627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95309" y="600557"/>
            <a:ext cx="630309" cy="521868"/>
          </a:xfrm>
          <a:prstGeom prst="rect">
            <a:avLst/>
          </a:prstGeom>
          <a:effectLst/>
        </p:spPr>
        <p:txBody>
          <a:bodyPr/>
          <a:lstStyle>
            <a:lvl1pPr marL="0" indent="0" algn="r">
              <a:buNone/>
              <a:defRPr sz="3300" b="0">
                <a:ln w="3175"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/>
              <a:t>#</a:t>
            </a:r>
            <a:endParaRPr lang="ko-KR" altLang="en-US"/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39B667D7-7DD9-AF50-A42F-973A96916E6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95309" y="3401635"/>
            <a:ext cx="630309" cy="521868"/>
          </a:xfrm>
          <a:prstGeom prst="rect">
            <a:avLst/>
          </a:prstGeom>
          <a:effectLst/>
        </p:spPr>
        <p:txBody>
          <a:bodyPr/>
          <a:lstStyle>
            <a:lvl1pPr marL="0" indent="0" algn="r">
              <a:buNone/>
              <a:defRPr sz="3300" b="0">
                <a:ln w="3175"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/>
              <a:t>#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50471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TITLE-EXTENDED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3E101AC1-3B6A-04E9-96FD-093BBF4104F7}"/>
              </a:ext>
            </a:extLst>
          </p:cNvPr>
          <p:cNvSpPr txBox="1"/>
          <p:nvPr/>
        </p:nvSpPr>
        <p:spPr>
          <a:xfrm>
            <a:off x="160509" y="961755"/>
            <a:ext cx="6687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b="1"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EN</a:t>
            </a:r>
            <a:endParaRPr lang="ko-KR" altLang="en-US" sz="2000" b="1">
              <a:solidFill>
                <a:schemeClr val="bg1">
                  <a:lumMod val="95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B4A0FA9-1CE8-938C-10AB-BFD79EFE0D6A}"/>
              </a:ext>
            </a:extLst>
          </p:cNvPr>
          <p:cNvSpPr txBox="1"/>
          <p:nvPr/>
        </p:nvSpPr>
        <p:spPr>
          <a:xfrm>
            <a:off x="160509" y="1952876"/>
            <a:ext cx="6687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b="1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SP</a:t>
            </a:r>
            <a:endParaRPr lang="ko-KR" altLang="en-US" sz="2000" b="1">
              <a:solidFill>
                <a:schemeClr val="accent5">
                  <a:lumMod val="40000"/>
                  <a:lumOff val="60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6B6398D-A8A8-ACD1-5319-39CFDEAD2A4C}"/>
              </a:ext>
            </a:extLst>
          </p:cNvPr>
          <p:cNvSpPr txBox="1"/>
          <p:nvPr/>
        </p:nvSpPr>
        <p:spPr>
          <a:xfrm>
            <a:off x="69817" y="2948655"/>
            <a:ext cx="7594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b="1"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KO</a:t>
            </a:r>
            <a:endParaRPr lang="ko-KR" altLang="en-US" sz="2000" b="1">
              <a:solidFill>
                <a:schemeClr val="bg1">
                  <a:lumMod val="95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64D97AB-D269-B6F5-9B3F-5372511C2F27}"/>
              </a:ext>
            </a:extLst>
          </p:cNvPr>
          <p:cNvSpPr txBox="1"/>
          <p:nvPr/>
        </p:nvSpPr>
        <p:spPr>
          <a:xfrm>
            <a:off x="71299" y="3949092"/>
            <a:ext cx="7594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b="1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CN</a:t>
            </a:r>
            <a:endParaRPr lang="ko-KR" altLang="en-US" sz="2000" b="1">
              <a:solidFill>
                <a:schemeClr val="accent5">
                  <a:lumMod val="40000"/>
                  <a:lumOff val="60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8D36FDDC-2265-8F55-DF2F-E9A8B5CBCBF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46381" y="896644"/>
            <a:ext cx="1598582" cy="602843"/>
          </a:xfrm>
          <a:prstGeom prst="rect">
            <a:avLst/>
          </a:prstGeom>
          <a:effectLst/>
        </p:spPr>
        <p:txBody>
          <a:bodyPr/>
          <a:lstStyle>
            <a:lvl1pPr marL="0" indent="0">
              <a:buNone/>
              <a:defRPr sz="4000" b="1"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/>
              <a:t>#</a:t>
            </a:r>
            <a:endParaRPr lang="ko-KR" altLang="en-US"/>
          </a:p>
        </p:txBody>
      </p:sp>
      <p:sp>
        <p:nvSpPr>
          <p:cNvPr id="40" name="Text Placeholder 36">
            <a:extLst>
              <a:ext uri="{FF2B5EF4-FFF2-40B4-BE49-F238E27FC236}">
                <a16:creationId xmlns:a16="http://schemas.microsoft.com/office/drawing/2014/main" id="{6CC3F096-789A-B399-7181-6245AEFD6C2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46381" y="1851509"/>
            <a:ext cx="1598582" cy="602843"/>
          </a:xfrm>
          <a:prstGeom prst="rect">
            <a:avLst/>
          </a:prstGeom>
          <a:effectLst/>
        </p:spPr>
        <p:txBody>
          <a:bodyPr/>
          <a:lstStyle>
            <a:lvl1pPr marL="0" indent="0">
              <a:buNone/>
              <a:defRPr sz="4000" b="1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/>
              <a:t>#</a:t>
            </a:r>
            <a:endParaRPr lang="ko-KR" altLang="en-US"/>
          </a:p>
        </p:txBody>
      </p:sp>
      <p:sp>
        <p:nvSpPr>
          <p:cNvPr id="41" name="Text Placeholder 36">
            <a:extLst>
              <a:ext uri="{FF2B5EF4-FFF2-40B4-BE49-F238E27FC236}">
                <a16:creationId xmlns:a16="http://schemas.microsoft.com/office/drawing/2014/main" id="{7CA0A8A9-1295-78D4-9B01-B6A2DCDA67A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46381" y="2847288"/>
            <a:ext cx="1598582" cy="602843"/>
          </a:xfrm>
          <a:prstGeom prst="rect">
            <a:avLst/>
          </a:prstGeom>
          <a:effectLst/>
        </p:spPr>
        <p:txBody>
          <a:bodyPr/>
          <a:lstStyle>
            <a:lvl1pPr marL="0" indent="0">
              <a:buNone/>
              <a:defRPr sz="4000" b="1"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/>
              <a:t>#</a:t>
            </a:r>
            <a:endParaRPr lang="ko-KR" altLang="en-US"/>
          </a:p>
        </p:txBody>
      </p:sp>
      <p:sp>
        <p:nvSpPr>
          <p:cNvPr id="42" name="Text Placeholder 36">
            <a:extLst>
              <a:ext uri="{FF2B5EF4-FFF2-40B4-BE49-F238E27FC236}">
                <a16:creationId xmlns:a16="http://schemas.microsoft.com/office/drawing/2014/main" id="{53A0D164-4D6A-E526-1D86-73F6A267F23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6381" y="3847725"/>
            <a:ext cx="1598582" cy="602843"/>
          </a:xfrm>
          <a:prstGeom prst="rect">
            <a:avLst/>
          </a:prstGeom>
          <a:effectLst/>
        </p:spPr>
        <p:txBody>
          <a:bodyPr/>
          <a:lstStyle>
            <a:lvl1pPr marL="0" indent="0">
              <a:buNone/>
              <a:defRPr sz="4000" b="1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/>
              <a:t>#</a:t>
            </a:r>
            <a:endParaRPr lang="ko-KR" altLang="en-US"/>
          </a:p>
        </p:txBody>
      </p:sp>
      <p:sp>
        <p:nvSpPr>
          <p:cNvPr id="47" name="Text Placeholder 36">
            <a:extLst>
              <a:ext uri="{FF2B5EF4-FFF2-40B4-BE49-F238E27FC236}">
                <a16:creationId xmlns:a16="http://schemas.microsoft.com/office/drawing/2014/main" id="{BFB943C9-CDEC-77FE-1D55-458AAE67006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970458" y="896644"/>
            <a:ext cx="8375197" cy="602843"/>
          </a:xfrm>
          <a:prstGeom prst="rect">
            <a:avLst/>
          </a:prstGeom>
          <a:effectLst/>
        </p:spPr>
        <p:txBody>
          <a:bodyPr/>
          <a:lstStyle>
            <a:lvl1pPr marL="0" indent="0">
              <a:buNone/>
              <a:defRPr sz="4000" b="1" spc="-150"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/>
              <a:t>Lyrics - English</a:t>
            </a:r>
            <a:endParaRPr lang="ko-KR" altLang="en-US"/>
          </a:p>
        </p:txBody>
      </p:sp>
      <p:sp>
        <p:nvSpPr>
          <p:cNvPr id="48" name="Text Placeholder 36">
            <a:extLst>
              <a:ext uri="{FF2B5EF4-FFF2-40B4-BE49-F238E27FC236}">
                <a16:creationId xmlns:a16="http://schemas.microsoft.com/office/drawing/2014/main" id="{330CCFD5-7514-FEAE-EB26-5AC50A250A4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970458" y="1851509"/>
            <a:ext cx="8375197" cy="602843"/>
          </a:xfrm>
          <a:prstGeom prst="rect">
            <a:avLst/>
          </a:prstGeom>
          <a:effectLst/>
        </p:spPr>
        <p:txBody>
          <a:bodyPr/>
          <a:lstStyle>
            <a:lvl1pPr marL="0" indent="0">
              <a:buNone/>
              <a:defRPr sz="4000" b="1" spc="-15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/>
              <a:t>Lyrics - Spanish</a:t>
            </a:r>
            <a:endParaRPr lang="ko-KR" altLang="en-US"/>
          </a:p>
        </p:txBody>
      </p:sp>
      <p:sp>
        <p:nvSpPr>
          <p:cNvPr id="49" name="Text Placeholder 36">
            <a:extLst>
              <a:ext uri="{FF2B5EF4-FFF2-40B4-BE49-F238E27FC236}">
                <a16:creationId xmlns:a16="http://schemas.microsoft.com/office/drawing/2014/main" id="{EB228411-5EA9-FE79-1E18-DABEC8B96D6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970458" y="2847288"/>
            <a:ext cx="8375197" cy="602843"/>
          </a:xfrm>
          <a:prstGeom prst="rect">
            <a:avLst/>
          </a:prstGeom>
          <a:effectLst/>
        </p:spPr>
        <p:txBody>
          <a:bodyPr/>
          <a:lstStyle>
            <a:lvl1pPr marL="0" indent="0">
              <a:buNone/>
              <a:defRPr sz="4000" b="1"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/>
              <a:t>Lyrics - Korean</a:t>
            </a:r>
            <a:endParaRPr lang="ko-KR" altLang="en-US"/>
          </a:p>
        </p:txBody>
      </p:sp>
      <p:sp>
        <p:nvSpPr>
          <p:cNvPr id="50" name="Text Placeholder 36">
            <a:extLst>
              <a:ext uri="{FF2B5EF4-FFF2-40B4-BE49-F238E27FC236}">
                <a16:creationId xmlns:a16="http://schemas.microsoft.com/office/drawing/2014/main" id="{88E14595-30B1-0F1B-A174-B5B5661AF6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970458" y="3847725"/>
            <a:ext cx="8375197" cy="602843"/>
          </a:xfrm>
          <a:prstGeom prst="rect">
            <a:avLst/>
          </a:prstGeom>
          <a:effectLst/>
        </p:spPr>
        <p:txBody>
          <a:bodyPr/>
          <a:lstStyle>
            <a:lvl1pPr marL="0" indent="0">
              <a:buNone/>
              <a:defRPr sz="4000" b="1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/>
              <a:t>Lyrics - Chinese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77888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LYRIC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36">
            <a:extLst>
              <a:ext uri="{FF2B5EF4-FFF2-40B4-BE49-F238E27FC236}">
                <a16:creationId xmlns:a16="http://schemas.microsoft.com/office/drawing/2014/main" id="{2FA78833-04A4-C6DF-7DCF-11ED3A84BE9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59660" y="542156"/>
            <a:ext cx="10945290" cy="521868"/>
          </a:xfrm>
          <a:prstGeom prst="rect">
            <a:avLst/>
          </a:prstGeom>
          <a:effectLst/>
        </p:spPr>
        <p:txBody>
          <a:bodyPr/>
          <a:lstStyle>
            <a:lvl1pPr marL="0" indent="0">
              <a:buNone/>
              <a:defRPr sz="3200" b="1" spc="-150">
                <a:ln w="3175"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/>
              <a:t>Lyrics - English</a:t>
            </a:r>
            <a:endParaRPr lang="ko-KR" altLang="en-US"/>
          </a:p>
        </p:txBody>
      </p:sp>
      <p:sp>
        <p:nvSpPr>
          <p:cNvPr id="25" name="Text Placeholder 36">
            <a:extLst>
              <a:ext uri="{FF2B5EF4-FFF2-40B4-BE49-F238E27FC236}">
                <a16:creationId xmlns:a16="http://schemas.microsoft.com/office/drawing/2014/main" id="{054D7E76-DD52-80FD-89CB-3253655D847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59659" y="1180188"/>
            <a:ext cx="10945290" cy="521868"/>
          </a:xfrm>
          <a:prstGeom prst="rect">
            <a:avLst/>
          </a:prstGeom>
          <a:effectLst/>
        </p:spPr>
        <p:txBody>
          <a:bodyPr/>
          <a:lstStyle>
            <a:lvl1pPr marL="0" indent="0">
              <a:buNone/>
              <a:defRPr sz="3200" b="1">
                <a:ln w="3175">
                  <a:noFill/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/>
              <a:t>Lyrics - Spanish</a:t>
            </a:r>
            <a:endParaRPr lang="ko-KR" altLang="en-US"/>
          </a:p>
        </p:txBody>
      </p:sp>
      <p:sp>
        <p:nvSpPr>
          <p:cNvPr id="26" name="Text Placeholder 36">
            <a:extLst>
              <a:ext uri="{FF2B5EF4-FFF2-40B4-BE49-F238E27FC236}">
                <a16:creationId xmlns:a16="http://schemas.microsoft.com/office/drawing/2014/main" id="{0B8A6EA3-3F46-D0D2-575C-287FD0F6C5E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59659" y="1828159"/>
            <a:ext cx="10945290" cy="521868"/>
          </a:xfrm>
          <a:prstGeom prst="rect">
            <a:avLst/>
          </a:prstGeom>
          <a:effectLst/>
        </p:spPr>
        <p:txBody>
          <a:bodyPr/>
          <a:lstStyle>
            <a:lvl1pPr marL="0" indent="0">
              <a:buNone/>
              <a:defRPr sz="3200" b="1">
                <a:ln w="3175"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/>
              <a:t>Lyrics - Korean</a:t>
            </a:r>
            <a:endParaRPr lang="ko-KR" altLang="en-US"/>
          </a:p>
        </p:txBody>
      </p:sp>
      <p:sp>
        <p:nvSpPr>
          <p:cNvPr id="27" name="Text Placeholder 36">
            <a:extLst>
              <a:ext uri="{FF2B5EF4-FFF2-40B4-BE49-F238E27FC236}">
                <a16:creationId xmlns:a16="http://schemas.microsoft.com/office/drawing/2014/main" id="{2BE2B8D5-2D68-C461-608C-B28375D7976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59659" y="2464949"/>
            <a:ext cx="10945290" cy="521868"/>
          </a:xfrm>
          <a:prstGeom prst="rect">
            <a:avLst/>
          </a:prstGeom>
          <a:effectLst/>
        </p:spPr>
        <p:txBody>
          <a:bodyPr/>
          <a:lstStyle>
            <a:lvl1pPr marL="0" indent="0">
              <a:buNone/>
              <a:defRPr sz="3200" b="1">
                <a:ln w="3175">
                  <a:noFill/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/>
              <a:t>Lyrics - Chinese</a:t>
            </a:r>
            <a:endParaRPr lang="ko-KR" altLang="en-US"/>
          </a:p>
        </p:txBody>
      </p:sp>
      <p:sp>
        <p:nvSpPr>
          <p:cNvPr id="32" name="Text Placeholder 36">
            <a:extLst>
              <a:ext uri="{FF2B5EF4-FFF2-40B4-BE49-F238E27FC236}">
                <a16:creationId xmlns:a16="http://schemas.microsoft.com/office/drawing/2014/main" id="{94157C4A-1547-0E00-63F9-BF4926530D6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59659" y="3355915"/>
            <a:ext cx="10945290" cy="521868"/>
          </a:xfrm>
          <a:prstGeom prst="rect">
            <a:avLst/>
          </a:prstGeom>
          <a:effectLst/>
        </p:spPr>
        <p:txBody>
          <a:bodyPr/>
          <a:lstStyle>
            <a:lvl1pPr marL="0" indent="0">
              <a:buNone/>
              <a:defRPr sz="3200" b="1" spc="-150">
                <a:ln w="3175"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/>
              <a:t>Lyrics - English</a:t>
            </a:r>
            <a:endParaRPr lang="ko-KR" altLang="en-US"/>
          </a:p>
        </p:txBody>
      </p:sp>
      <p:sp>
        <p:nvSpPr>
          <p:cNvPr id="33" name="Text Placeholder 36">
            <a:extLst>
              <a:ext uri="{FF2B5EF4-FFF2-40B4-BE49-F238E27FC236}">
                <a16:creationId xmlns:a16="http://schemas.microsoft.com/office/drawing/2014/main" id="{34B08C88-838F-48AB-4157-F2C551BB66D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59658" y="3993128"/>
            <a:ext cx="10945290" cy="521868"/>
          </a:xfrm>
          <a:prstGeom prst="rect">
            <a:avLst/>
          </a:prstGeom>
          <a:effectLst/>
        </p:spPr>
        <p:txBody>
          <a:bodyPr/>
          <a:lstStyle>
            <a:lvl1pPr marL="0" indent="0">
              <a:buNone/>
              <a:defRPr sz="3200" b="1">
                <a:ln w="3175">
                  <a:noFill/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/>
              <a:t>Lyrics - Spanish</a:t>
            </a:r>
            <a:endParaRPr lang="ko-KR" altLang="en-US"/>
          </a:p>
        </p:txBody>
      </p:sp>
      <p:sp>
        <p:nvSpPr>
          <p:cNvPr id="34" name="Text Placeholder 36">
            <a:extLst>
              <a:ext uri="{FF2B5EF4-FFF2-40B4-BE49-F238E27FC236}">
                <a16:creationId xmlns:a16="http://schemas.microsoft.com/office/drawing/2014/main" id="{D116FB05-331E-61B1-B328-FB6C06F563F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59658" y="4630341"/>
            <a:ext cx="10945290" cy="521868"/>
          </a:xfrm>
          <a:prstGeom prst="rect">
            <a:avLst/>
          </a:prstGeom>
          <a:effectLst/>
        </p:spPr>
        <p:txBody>
          <a:bodyPr/>
          <a:lstStyle>
            <a:lvl1pPr marL="0" indent="0">
              <a:buNone/>
              <a:defRPr sz="3200" b="1">
                <a:ln w="3175"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/>
              <a:t>Lyrics - Korean</a:t>
            </a:r>
            <a:endParaRPr lang="ko-KR" altLang="en-US"/>
          </a:p>
        </p:txBody>
      </p:sp>
      <p:sp>
        <p:nvSpPr>
          <p:cNvPr id="35" name="Text Placeholder 36">
            <a:extLst>
              <a:ext uri="{FF2B5EF4-FFF2-40B4-BE49-F238E27FC236}">
                <a16:creationId xmlns:a16="http://schemas.microsoft.com/office/drawing/2014/main" id="{86713E96-52E9-A44D-D174-D12829737F9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59658" y="5263389"/>
            <a:ext cx="10945290" cy="521868"/>
          </a:xfrm>
          <a:prstGeom prst="rect">
            <a:avLst/>
          </a:prstGeom>
          <a:effectLst/>
        </p:spPr>
        <p:txBody>
          <a:bodyPr/>
          <a:lstStyle>
            <a:lvl1pPr marL="0" indent="0">
              <a:buNone/>
              <a:defRPr sz="3200" b="1">
                <a:ln w="3175">
                  <a:noFill/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/>
              <a:t>Lyrics - Chinese</a:t>
            </a:r>
            <a:endParaRPr lang="ko-KR" altLang="en-US"/>
          </a:p>
        </p:txBody>
      </p:sp>
      <p:sp>
        <p:nvSpPr>
          <p:cNvPr id="36" name="Text Placeholder 36">
            <a:extLst>
              <a:ext uri="{FF2B5EF4-FFF2-40B4-BE49-F238E27FC236}">
                <a16:creationId xmlns:a16="http://schemas.microsoft.com/office/drawing/2014/main" id="{FD62539A-8F14-2B37-E0AE-DC5276DC627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95309" y="554837"/>
            <a:ext cx="630309" cy="521868"/>
          </a:xfrm>
          <a:prstGeom prst="rect">
            <a:avLst/>
          </a:prstGeom>
          <a:effectLst/>
        </p:spPr>
        <p:txBody>
          <a:bodyPr/>
          <a:lstStyle>
            <a:lvl1pPr marL="0" indent="0" algn="r">
              <a:buNone/>
              <a:defRPr sz="3300">
                <a:ln w="3175"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/>
              <a:t>#</a:t>
            </a:r>
            <a:endParaRPr lang="ko-KR" altLang="en-US"/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39B667D7-7DD9-AF50-A42F-973A96916E6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95309" y="3355915"/>
            <a:ext cx="630309" cy="521868"/>
          </a:xfrm>
          <a:prstGeom prst="rect">
            <a:avLst/>
          </a:prstGeom>
          <a:effectLst/>
        </p:spPr>
        <p:txBody>
          <a:bodyPr/>
          <a:lstStyle>
            <a:lvl1pPr marL="0" indent="0" algn="r">
              <a:buNone/>
              <a:defRPr sz="3300">
                <a:ln w="3175"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/>
              <a:t>#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8853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TITLE-EXTENDED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3E101AC1-3B6A-04E9-96FD-093BBF4104F7}"/>
              </a:ext>
            </a:extLst>
          </p:cNvPr>
          <p:cNvSpPr txBox="1"/>
          <p:nvPr/>
        </p:nvSpPr>
        <p:spPr>
          <a:xfrm>
            <a:off x="160509" y="961755"/>
            <a:ext cx="6687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b="1"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EN</a:t>
            </a:r>
            <a:endParaRPr lang="ko-KR" altLang="en-US" sz="2000" b="1">
              <a:solidFill>
                <a:schemeClr val="bg1">
                  <a:lumMod val="95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B4A0FA9-1CE8-938C-10AB-BFD79EFE0D6A}"/>
              </a:ext>
            </a:extLst>
          </p:cNvPr>
          <p:cNvSpPr txBox="1"/>
          <p:nvPr/>
        </p:nvSpPr>
        <p:spPr>
          <a:xfrm>
            <a:off x="160509" y="1952876"/>
            <a:ext cx="6687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b="1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SP</a:t>
            </a:r>
            <a:endParaRPr lang="ko-KR" altLang="en-US" sz="2000" b="1">
              <a:solidFill>
                <a:schemeClr val="accent5">
                  <a:lumMod val="40000"/>
                  <a:lumOff val="60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6B6398D-A8A8-ACD1-5319-39CFDEAD2A4C}"/>
              </a:ext>
            </a:extLst>
          </p:cNvPr>
          <p:cNvSpPr txBox="1"/>
          <p:nvPr/>
        </p:nvSpPr>
        <p:spPr>
          <a:xfrm>
            <a:off x="69817" y="2948655"/>
            <a:ext cx="7594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b="1"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KO</a:t>
            </a:r>
            <a:endParaRPr lang="ko-KR" altLang="en-US" sz="2000" b="1">
              <a:solidFill>
                <a:schemeClr val="bg1">
                  <a:lumMod val="95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64D97AB-D269-B6F5-9B3F-5372511C2F27}"/>
              </a:ext>
            </a:extLst>
          </p:cNvPr>
          <p:cNvSpPr txBox="1"/>
          <p:nvPr/>
        </p:nvSpPr>
        <p:spPr>
          <a:xfrm>
            <a:off x="71299" y="3949092"/>
            <a:ext cx="7594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b="1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CN</a:t>
            </a:r>
            <a:endParaRPr lang="ko-KR" altLang="en-US" sz="2000" b="1">
              <a:solidFill>
                <a:schemeClr val="accent5">
                  <a:lumMod val="40000"/>
                  <a:lumOff val="60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8D36FDDC-2265-8F55-DF2F-E9A8B5CBCBF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46380" y="896644"/>
            <a:ext cx="1723247" cy="6028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/>
              <a:t>#</a:t>
            </a:r>
            <a:endParaRPr lang="ko-KR" altLang="en-US"/>
          </a:p>
        </p:txBody>
      </p:sp>
      <p:sp>
        <p:nvSpPr>
          <p:cNvPr id="40" name="Text Placeholder 36">
            <a:extLst>
              <a:ext uri="{FF2B5EF4-FFF2-40B4-BE49-F238E27FC236}">
                <a16:creationId xmlns:a16="http://schemas.microsoft.com/office/drawing/2014/main" id="{6CC3F096-789A-B399-7181-6245AEFD6C2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46380" y="1851509"/>
            <a:ext cx="1723247" cy="6028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/>
              <a:t>#</a:t>
            </a:r>
            <a:endParaRPr lang="ko-KR" altLang="en-US"/>
          </a:p>
        </p:txBody>
      </p:sp>
      <p:sp>
        <p:nvSpPr>
          <p:cNvPr id="41" name="Text Placeholder 36">
            <a:extLst>
              <a:ext uri="{FF2B5EF4-FFF2-40B4-BE49-F238E27FC236}">
                <a16:creationId xmlns:a16="http://schemas.microsoft.com/office/drawing/2014/main" id="{7CA0A8A9-1295-78D4-9B01-B6A2DCDA67A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46380" y="2847288"/>
            <a:ext cx="1723247" cy="6028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/>
              <a:t>#</a:t>
            </a:r>
            <a:endParaRPr lang="ko-KR" altLang="en-US"/>
          </a:p>
        </p:txBody>
      </p:sp>
      <p:sp>
        <p:nvSpPr>
          <p:cNvPr id="42" name="Text Placeholder 36">
            <a:extLst>
              <a:ext uri="{FF2B5EF4-FFF2-40B4-BE49-F238E27FC236}">
                <a16:creationId xmlns:a16="http://schemas.microsoft.com/office/drawing/2014/main" id="{53A0D164-4D6A-E526-1D86-73F6A267F23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6380" y="3847725"/>
            <a:ext cx="1723247" cy="6028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/>
              <a:t>#</a:t>
            </a:r>
            <a:endParaRPr lang="ko-KR" altLang="en-US"/>
          </a:p>
        </p:txBody>
      </p:sp>
      <p:sp>
        <p:nvSpPr>
          <p:cNvPr id="47" name="Text Placeholder 36">
            <a:extLst>
              <a:ext uri="{FF2B5EF4-FFF2-40B4-BE49-F238E27FC236}">
                <a16:creationId xmlns:a16="http://schemas.microsoft.com/office/drawing/2014/main" id="{BFB943C9-CDEC-77FE-1D55-458AAE67006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073328" y="896644"/>
            <a:ext cx="8764342" cy="6028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 spc="-150"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/>
              <a:t>Lyrics - English</a:t>
            </a:r>
            <a:endParaRPr lang="ko-KR" altLang="en-US"/>
          </a:p>
        </p:txBody>
      </p:sp>
      <p:sp>
        <p:nvSpPr>
          <p:cNvPr id="48" name="Text Placeholder 36">
            <a:extLst>
              <a:ext uri="{FF2B5EF4-FFF2-40B4-BE49-F238E27FC236}">
                <a16:creationId xmlns:a16="http://schemas.microsoft.com/office/drawing/2014/main" id="{330CCFD5-7514-FEAE-EB26-5AC50A250A4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073328" y="1851509"/>
            <a:ext cx="8764342" cy="6028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 spc="-15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/>
              <a:t>Lyrics - Spanish</a:t>
            </a:r>
            <a:endParaRPr lang="ko-KR" altLang="en-US"/>
          </a:p>
        </p:txBody>
      </p:sp>
      <p:sp>
        <p:nvSpPr>
          <p:cNvPr id="49" name="Text Placeholder 36">
            <a:extLst>
              <a:ext uri="{FF2B5EF4-FFF2-40B4-BE49-F238E27FC236}">
                <a16:creationId xmlns:a16="http://schemas.microsoft.com/office/drawing/2014/main" id="{EB228411-5EA9-FE79-1E18-DABEC8B96D6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073328" y="2847288"/>
            <a:ext cx="8764342" cy="6028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/>
              <a:t>Lyrics - Korean</a:t>
            </a:r>
            <a:endParaRPr lang="ko-KR" altLang="en-US"/>
          </a:p>
        </p:txBody>
      </p:sp>
      <p:sp>
        <p:nvSpPr>
          <p:cNvPr id="50" name="Text Placeholder 36">
            <a:extLst>
              <a:ext uri="{FF2B5EF4-FFF2-40B4-BE49-F238E27FC236}">
                <a16:creationId xmlns:a16="http://schemas.microsoft.com/office/drawing/2014/main" id="{88E14595-30B1-0F1B-A174-B5B5661AF6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073328" y="3847725"/>
            <a:ext cx="8764342" cy="6028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/>
              <a:t>Lyrics - Chinese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0006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LYRIC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36">
            <a:extLst>
              <a:ext uri="{FF2B5EF4-FFF2-40B4-BE49-F238E27FC236}">
                <a16:creationId xmlns:a16="http://schemas.microsoft.com/office/drawing/2014/main" id="{2FA78833-04A4-C6DF-7DCF-11ED3A84BE9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59660" y="439286"/>
            <a:ext cx="10945290" cy="521868"/>
          </a:xfrm>
          <a:prstGeom prst="rect">
            <a:avLst/>
          </a:prstGeom>
          <a:effectLst/>
        </p:spPr>
        <p:txBody>
          <a:bodyPr/>
          <a:lstStyle>
            <a:lvl1pPr marL="0" indent="0">
              <a:buNone/>
              <a:defRPr sz="3200" b="1" spc="-150">
                <a:ln w="3175"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/>
              <a:t>Lyrics - English</a:t>
            </a:r>
            <a:endParaRPr lang="ko-KR" altLang="en-US"/>
          </a:p>
        </p:txBody>
      </p:sp>
      <p:sp>
        <p:nvSpPr>
          <p:cNvPr id="25" name="Text Placeholder 36">
            <a:extLst>
              <a:ext uri="{FF2B5EF4-FFF2-40B4-BE49-F238E27FC236}">
                <a16:creationId xmlns:a16="http://schemas.microsoft.com/office/drawing/2014/main" id="{054D7E76-DD52-80FD-89CB-3253655D847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59659" y="1060866"/>
            <a:ext cx="10945290" cy="521868"/>
          </a:xfrm>
          <a:prstGeom prst="rect">
            <a:avLst/>
          </a:prstGeom>
          <a:effectLst/>
        </p:spPr>
        <p:txBody>
          <a:bodyPr/>
          <a:lstStyle>
            <a:lvl1pPr marL="0" indent="0">
              <a:buNone/>
              <a:defRPr sz="3200" b="1">
                <a:ln w="3175">
                  <a:noFill/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/>
              <a:t>Lyrics - Spanish</a:t>
            </a:r>
            <a:endParaRPr lang="ko-KR" altLang="en-US"/>
          </a:p>
        </p:txBody>
      </p:sp>
      <p:sp>
        <p:nvSpPr>
          <p:cNvPr id="26" name="Text Placeholder 36">
            <a:extLst>
              <a:ext uri="{FF2B5EF4-FFF2-40B4-BE49-F238E27FC236}">
                <a16:creationId xmlns:a16="http://schemas.microsoft.com/office/drawing/2014/main" id="{0B8A6EA3-3F46-D0D2-575C-287FD0F6C5E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59659" y="1692385"/>
            <a:ext cx="10945290" cy="521868"/>
          </a:xfrm>
          <a:prstGeom prst="rect">
            <a:avLst/>
          </a:prstGeom>
          <a:effectLst/>
        </p:spPr>
        <p:txBody>
          <a:bodyPr/>
          <a:lstStyle>
            <a:lvl1pPr marL="0" indent="0">
              <a:buNone/>
              <a:defRPr sz="3200" b="1">
                <a:ln w="3175"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/>
              <a:t>Lyrics - Korean</a:t>
            </a:r>
            <a:endParaRPr lang="ko-KR" altLang="en-US"/>
          </a:p>
        </p:txBody>
      </p:sp>
      <p:sp>
        <p:nvSpPr>
          <p:cNvPr id="27" name="Text Placeholder 36">
            <a:extLst>
              <a:ext uri="{FF2B5EF4-FFF2-40B4-BE49-F238E27FC236}">
                <a16:creationId xmlns:a16="http://schemas.microsoft.com/office/drawing/2014/main" id="{2BE2B8D5-2D68-C461-608C-B28375D7976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59659" y="2312723"/>
            <a:ext cx="10945290" cy="521868"/>
          </a:xfrm>
          <a:prstGeom prst="rect">
            <a:avLst/>
          </a:prstGeom>
          <a:effectLst/>
        </p:spPr>
        <p:txBody>
          <a:bodyPr/>
          <a:lstStyle>
            <a:lvl1pPr marL="0" indent="0">
              <a:buNone/>
              <a:defRPr sz="3200" b="1">
                <a:ln w="3175">
                  <a:noFill/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/>
              <a:t>Lyrics - Chinese</a:t>
            </a:r>
            <a:endParaRPr lang="ko-KR" altLang="en-US"/>
          </a:p>
        </p:txBody>
      </p:sp>
      <p:sp>
        <p:nvSpPr>
          <p:cNvPr id="32" name="Text Placeholder 36">
            <a:extLst>
              <a:ext uri="{FF2B5EF4-FFF2-40B4-BE49-F238E27FC236}">
                <a16:creationId xmlns:a16="http://schemas.microsoft.com/office/drawing/2014/main" id="{94157C4A-1547-0E00-63F9-BF4926530D6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59659" y="3253045"/>
            <a:ext cx="10945290" cy="521868"/>
          </a:xfrm>
          <a:prstGeom prst="rect">
            <a:avLst/>
          </a:prstGeom>
          <a:effectLst/>
        </p:spPr>
        <p:txBody>
          <a:bodyPr/>
          <a:lstStyle>
            <a:lvl1pPr marL="0" indent="0">
              <a:buNone/>
              <a:defRPr sz="3200" b="1" spc="-150">
                <a:ln w="3175"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/>
              <a:t>Lyrics - English</a:t>
            </a:r>
            <a:endParaRPr lang="ko-KR" altLang="en-US"/>
          </a:p>
        </p:txBody>
      </p:sp>
      <p:sp>
        <p:nvSpPr>
          <p:cNvPr id="33" name="Text Placeholder 36">
            <a:extLst>
              <a:ext uri="{FF2B5EF4-FFF2-40B4-BE49-F238E27FC236}">
                <a16:creationId xmlns:a16="http://schemas.microsoft.com/office/drawing/2014/main" id="{34B08C88-838F-48AB-4157-F2C551BB66D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59658" y="3873806"/>
            <a:ext cx="10945290" cy="521868"/>
          </a:xfrm>
          <a:prstGeom prst="rect">
            <a:avLst/>
          </a:prstGeom>
          <a:effectLst/>
        </p:spPr>
        <p:txBody>
          <a:bodyPr/>
          <a:lstStyle>
            <a:lvl1pPr marL="0" indent="0">
              <a:buNone/>
              <a:defRPr sz="3200" b="1">
                <a:ln w="3175">
                  <a:noFill/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/>
              <a:t>Lyrics - Spanish</a:t>
            </a:r>
            <a:endParaRPr lang="ko-KR" altLang="en-US"/>
          </a:p>
        </p:txBody>
      </p:sp>
      <p:sp>
        <p:nvSpPr>
          <p:cNvPr id="34" name="Text Placeholder 36">
            <a:extLst>
              <a:ext uri="{FF2B5EF4-FFF2-40B4-BE49-F238E27FC236}">
                <a16:creationId xmlns:a16="http://schemas.microsoft.com/office/drawing/2014/main" id="{D116FB05-331E-61B1-B328-FB6C06F563F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59658" y="4494567"/>
            <a:ext cx="10945290" cy="521868"/>
          </a:xfrm>
          <a:prstGeom prst="rect">
            <a:avLst/>
          </a:prstGeom>
          <a:effectLst/>
        </p:spPr>
        <p:txBody>
          <a:bodyPr/>
          <a:lstStyle>
            <a:lvl1pPr marL="0" indent="0">
              <a:buNone/>
              <a:defRPr sz="3200" b="1">
                <a:ln w="3175"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/>
              <a:t>Lyrics - Korean</a:t>
            </a:r>
            <a:endParaRPr lang="ko-KR" altLang="en-US"/>
          </a:p>
        </p:txBody>
      </p:sp>
      <p:sp>
        <p:nvSpPr>
          <p:cNvPr id="35" name="Text Placeholder 36">
            <a:extLst>
              <a:ext uri="{FF2B5EF4-FFF2-40B4-BE49-F238E27FC236}">
                <a16:creationId xmlns:a16="http://schemas.microsoft.com/office/drawing/2014/main" id="{86713E96-52E9-A44D-D174-D12829737F9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59658" y="5111163"/>
            <a:ext cx="10945290" cy="521868"/>
          </a:xfrm>
          <a:prstGeom prst="rect">
            <a:avLst/>
          </a:prstGeom>
          <a:effectLst/>
        </p:spPr>
        <p:txBody>
          <a:bodyPr/>
          <a:lstStyle>
            <a:lvl1pPr marL="0" indent="0">
              <a:buNone/>
              <a:defRPr sz="3200" b="1">
                <a:ln w="3175">
                  <a:noFill/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/>
              <a:t>Lyrics - Chinese</a:t>
            </a:r>
            <a:endParaRPr lang="ko-KR" altLang="en-US"/>
          </a:p>
        </p:txBody>
      </p:sp>
      <p:sp>
        <p:nvSpPr>
          <p:cNvPr id="36" name="Text Placeholder 36">
            <a:extLst>
              <a:ext uri="{FF2B5EF4-FFF2-40B4-BE49-F238E27FC236}">
                <a16:creationId xmlns:a16="http://schemas.microsoft.com/office/drawing/2014/main" id="{FD62539A-8F14-2B37-E0AE-DC5276DC627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95309" y="451967"/>
            <a:ext cx="630309" cy="521868"/>
          </a:xfrm>
          <a:prstGeom prst="rect">
            <a:avLst/>
          </a:prstGeom>
          <a:effectLst/>
        </p:spPr>
        <p:txBody>
          <a:bodyPr/>
          <a:lstStyle>
            <a:lvl1pPr marL="0" indent="0" algn="r">
              <a:buNone/>
              <a:defRPr sz="3300">
                <a:ln w="3175"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/>
              <a:t>#</a:t>
            </a:r>
            <a:endParaRPr lang="ko-KR" altLang="en-US"/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39B667D7-7DD9-AF50-A42F-973A96916E6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95309" y="3253045"/>
            <a:ext cx="630309" cy="521868"/>
          </a:xfrm>
          <a:prstGeom prst="rect">
            <a:avLst/>
          </a:prstGeom>
          <a:effectLst/>
        </p:spPr>
        <p:txBody>
          <a:bodyPr/>
          <a:lstStyle>
            <a:lvl1pPr marL="0" indent="0" algn="r">
              <a:buNone/>
              <a:defRPr sz="3300">
                <a:ln w="3175"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/>
              <a:t>#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15508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5_TITLE-EXTENDED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3E101AC1-3B6A-04E9-96FD-093BBF4104F7}"/>
              </a:ext>
            </a:extLst>
          </p:cNvPr>
          <p:cNvSpPr txBox="1"/>
          <p:nvPr/>
        </p:nvSpPr>
        <p:spPr>
          <a:xfrm>
            <a:off x="160509" y="961755"/>
            <a:ext cx="6687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b="1"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EN</a:t>
            </a:r>
            <a:endParaRPr lang="ko-KR" altLang="en-US" sz="2000" b="1">
              <a:solidFill>
                <a:schemeClr val="bg1">
                  <a:lumMod val="95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B4A0FA9-1CE8-938C-10AB-BFD79EFE0D6A}"/>
              </a:ext>
            </a:extLst>
          </p:cNvPr>
          <p:cNvSpPr txBox="1"/>
          <p:nvPr/>
        </p:nvSpPr>
        <p:spPr>
          <a:xfrm>
            <a:off x="160509" y="1952876"/>
            <a:ext cx="6687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b="1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SP</a:t>
            </a:r>
            <a:endParaRPr lang="ko-KR" altLang="en-US" sz="2000" b="1">
              <a:solidFill>
                <a:schemeClr val="accent5">
                  <a:lumMod val="40000"/>
                  <a:lumOff val="60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6B6398D-A8A8-ACD1-5319-39CFDEAD2A4C}"/>
              </a:ext>
            </a:extLst>
          </p:cNvPr>
          <p:cNvSpPr txBox="1"/>
          <p:nvPr/>
        </p:nvSpPr>
        <p:spPr>
          <a:xfrm>
            <a:off x="69817" y="2948655"/>
            <a:ext cx="7594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b="1"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KO</a:t>
            </a:r>
            <a:endParaRPr lang="ko-KR" altLang="en-US" sz="2000" b="1">
              <a:solidFill>
                <a:schemeClr val="bg1">
                  <a:lumMod val="95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64D97AB-D269-B6F5-9B3F-5372511C2F27}"/>
              </a:ext>
            </a:extLst>
          </p:cNvPr>
          <p:cNvSpPr txBox="1"/>
          <p:nvPr/>
        </p:nvSpPr>
        <p:spPr>
          <a:xfrm>
            <a:off x="71299" y="3949092"/>
            <a:ext cx="7594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b="1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CN</a:t>
            </a:r>
            <a:endParaRPr lang="ko-KR" altLang="en-US" sz="2000" b="1">
              <a:solidFill>
                <a:schemeClr val="accent5">
                  <a:lumMod val="40000"/>
                  <a:lumOff val="60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8D36FDDC-2265-8F55-DF2F-E9A8B5CBCBF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46381" y="896644"/>
            <a:ext cx="1598582" cy="6028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/>
              <a:t>#</a:t>
            </a:r>
            <a:endParaRPr lang="ko-KR" altLang="en-US"/>
          </a:p>
        </p:txBody>
      </p:sp>
      <p:sp>
        <p:nvSpPr>
          <p:cNvPr id="40" name="Text Placeholder 36">
            <a:extLst>
              <a:ext uri="{FF2B5EF4-FFF2-40B4-BE49-F238E27FC236}">
                <a16:creationId xmlns:a16="http://schemas.microsoft.com/office/drawing/2014/main" id="{6CC3F096-789A-B399-7181-6245AEFD6C2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46381" y="1851509"/>
            <a:ext cx="1598582" cy="6028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/>
              <a:t>#</a:t>
            </a:r>
            <a:endParaRPr lang="ko-KR" altLang="en-US"/>
          </a:p>
        </p:txBody>
      </p:sp>
      <p:sp>
        <p:nvSpPr>
          <p:cNvPr id="41" name="Text Placeholder 36">
            <a:extLst>
              <a:ext uri="{FF2B5EF4-FFF2-40B4-BE49-F238E27FC236}">
                <a16:creationId xmlns:a16="http://schemas.microsoft.com/office/drawing/2014/main" id="{7CA0A8A9-1295-78D4-9B01-B6A2DCDA67A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46381" y="2847288"/>
            <a:ext cx="1598582" cy="6028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/>
              <a:t>#</a:t>
            </a:r>
            <a:endParaRPr lang="ko-KR" altLang="en-US"/>
          </a:p>
        </p:txBody>
      </p:sp>
      <p:sp>
        <p:nvSpPr>
          <p:cNvPr id="42" name="Text Placeholder 36">
            <a:extLst>
              <a:ext uri="{FF2B5EF4-FFF2-40B4-BE49-F238E27FC236}">
                <a16:creationId xmlns:a16="http://schemas.microsoft.com/office/drawing/2014/main" id="{53A0D164-4D6A-E526-1D86-73F6A267F23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6381" y="3847725"/>
            <a:ext cx="1598582" cy="6028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/>
              <a:t>#</a:t>
            </a:r>
            <a:endParaRPr lang="ko-KR" altLang="en-US"/>
          </a:p>
        </p:txBody>
      </p:sp>
      <p:sp>
        <p:nvSpPr>
          <p:cNvPr id="47" name="Text Placeholder 36">
            <a:extLst>
              <a:ext uri="{FF2B5EF4-FFF2-40B4-BE49-F238E27FC236}">
                <a16:creationId xmlns:a16="http://schemas.microsoft.com/office/drawing/2014/main" id="{BFB943C9-CDEC-77FE-1D55-458AAE67006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004748" y="896644"/>
            <a:ext cx="8375197" cy="6028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 spc="-150"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/>
              <a:t>Lyrics - English</a:t>
            </a:r>
            <a:endParaRPr lang="ko-KR" altLang="en-US"/>
          </a:p>
        </p:txBody>
      </p:sp>
      <p:sp>
        <p:nvSpPr>
          <p:cNvPr id="48" name="Text Placeholder 36">
            <a:extLst>
              <a:ext uri="{FF2B5EF4-FFF2-40B4-BE49-F238E27FC236}">
                <a16:creationId xmlns:a16="http://schemas.microsoft.com/office/drawing/2014/main" id="{330CCFD5-7514-FEAE-EB26-5AC50A250A4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004748" y="1851509"/>
            <a:ext cx="8375197" cy="6028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 spc="-15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/>
              <a:t>Lyrics - Spanish</a:t>
            </a:r>
            <a:endParaRPr lang="ko-KR" altLang="en-US"/>
          </a:p>
        </p:txBody>
      </p:sp>
      <p:sp>
        <p:nvSpPr>
          <p:cNvPr id="49" name="Text Placeholder 36">
            <a:extLst>
              <a:ext uri="{FF2B5EF4-FFF2-40B4-BE49-F238E27FC236}">
                <a16:creationId xmlns:a16="http://schemas.microsoft.com/office/drawing/2014/main" id="{EB228411-5EA9-FE79-1E18-DABEC8B96D6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004748" y="2847288"/>
            <a:ext cx="8375197" cy="6028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/>
              <a:t>Lyrics - Korean</a:t>
            </a:r>
            <a:endParaRPr lang="ko-KR" altLang="en-US"/>
          </a:p>
        </p:txBody>
      </p:sp>
      <p:sp>
        <p:nvSpPr>
          <p:cNvPr id="50" name="Text Placeholder 36">
            <a:extLst>
              <a:ext uri="{FF2B5EF4-FFF2-40B4-BE49-F238E27FC236}">
                <a16:creationId xmlns:a16="http://schemas.microsoft.com/office/drawing/2014/main" id="{88E14595-30B1-0F1B-A174-B5B5661AF6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004748" y="3847725"/>
            <a:ext cx="8375197" cy="6028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/>
              <a:t>Lyrics - Chinese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63723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0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64174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  <p:sldLayoutId id="2147483735" r:id="rId12"/>
    <p:sldLayoutId id="2147483736" r:id="rId13"/>
    <p:sldLayoutId id="2147483737" r:id="rId14"/>
    <p:sldLayoutId id="2147483738" r:id="rId15"/>
    <p:sldLayoutId id="2147483739" r:id="rId16"/>
    <p:sldLayoutId id="2147483662" r:id="rId17"/>
    <p:sldLayoutId id="2147483664" r:id="rId18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96DEF2D2-744A-888E-586F-1FD974F099D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kumimoji="1" lang="ko-Kore-US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6EF5328-3B8D-12F6-1EA7-D7AE6BABB27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kumimoji="1" lang="ko-Kore-US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166C4F8-A50D-C24C-7091-7DC9B9FBB80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kumimoji="1" lang="ko-Kore-US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9094301-A38A-9562-73BD-5FAB9B56CE0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kumimoji="1" lang="ko-Kore-US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4C9D14F1-3FEB-F2E8-3A3B-91D5CCD472B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kumimoji="1" lang="ko-Kore-US" altLang="en-US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23852A4C-15E8-00D4-B24F-DE7F7A03EBF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kumimoji="1" lang="ko-Kore-US" altLang="en-US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60B4D34D-35DA-AC0D-3033-CCD5CD80E92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kumimoji="1" lang="ko-Kore-US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3C16B6C8-DBA1-9267-9446-EE9414106D4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3917151309"/>
      </p:ext>
    </p:extLst>
  </p:cSld>
  <p:clrMapOvr>
    <a:masterClrMapping/>
  </p:clrMapOvr>
</p:sld>
</file>

<file path=ppt/theme/theme1.xml><?xml version="1.0" encoding="utf-8"?>
<a:theme xmlns:a="http://schemas.openxmlformats.org/drawingml/2006/main" name="찐 테마 최종본(구글슬라이드 호환)">
  <a:themeElements>
    <a:clrScheme name="사용자 지정 2">
      <a:dk1>
        <a:srgbClr val="FEFFFF"/>
      </a:dk1>
      <a:lt1>
        <a:srgbClr val="FFFFFF"/>
      </a:lt1>
      <a:dk2>
        <a:srgbClr val="FEFFFF"/>
      </a:dk2>
      <a:lt2>
        <a:srgbClr val="E7E6E6"/>
      </a:lt2>
      <a:accent1>
        <a:srgbClr val="2F5496"/>
      </a:accent1>
      <a:accent2>
        <a:srgbClr val="FEFFFF"/>
      </a:accent2>
      <a:accent3>
        <a:srgbClr val="FEFFFF"/>
      </a:accent3>
      <a:accent4>
        <a:srgbClr val="FEFFFF"/>
      </a:accent4>
      <a:accent5>
        <a:srgbClr val="2E75B5"/>
      </a:accent5>
      <a:accent6>
        <a:srgbClr val="023160"/>
      </a:accent6>
      <a:hlink>
        <a:srgbClr val="A8C9FF"/>
      </a:hlink>
      <a:folHlink>
        <a:srgbClr val="159FBB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찐 테마 최종본(구글슬라이드 호환)" id="{E2DEDCE5-12B0-4542-A8C8-3A270358F494}" vid="{E6D52CC8-3124-AA4D-8BC6-BE2E1FCB6397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찐 테마 최종본(구글슬라이드 호환)</Template>
  <TotalTime>1156</TotalTime>
  <Words>0</Words>
  <Application>Microsoft Macintosh PowerPoint</Application>
  <PresentationFormat>Widescreen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4" baseType="lpstr">
      <vt:lpstr>Arial</vt:lpstr>
      <vt:lpstr>Calibri</vt:lpstr>
      <vt:lpstr>찐 테마 최종본(구글슬라이드 호환)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/>
  <cp:lastModifiedBy>Dong Kyu Kim</cp:lastModifiedBy>
  <cp:revision>10</cp:revision>
  <dcterms:created xsi:type="dcterms:W3CDTF">2022-10-16T20:39:53Z</dcterms:created>
  <dcterms:modified xsi:type="dcterms:W3CDTF">2023-06-14T03:54:06Z</dcterms:modified>
</cp:coreProperties>
</file>